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5715000" type="screen16x10"/>
  <p:notesSz cx="6858000" cy="9144000"/>
  <p:defaultTextStyle>
    <a:defPPr>
      <a:defRPr lang="en-US"/>
    </a:defPPr>
    <a:lvl1pPr marL="0" algn="l" defTabSz="91426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5" algn="l" defTabSz="91426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69" algn="l" defTabSz="91426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04" algn="l" defTabSz="91426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39" algn="l" defTabSz="91426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74" algn="l" defTabSz="91426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09" algn="l" defTabSz="91426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44" algn="l" defTabSz="91426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78" algn="l" defTabSz="91426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10" autoAdjust="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7T22:19:11.782"/>
    </inkml:context>
    <inkml:brush xml:id="br0">
      <inkml:brushProperty name="width" value="0.05292" units="cm"/>
      <inkml:brushProperty name="height" value="0.05292" units="cm"/>
      <inkml:brushProperty name="color" value="#0F243E"/>
    </inkml:brush>
  </inkml:definitions>
  <inkml:trace contextRef="#ctx0" brushRef="#br0">1508 2381,'0'0,"0"-20,0 20,0-19,-20 19,20 0,-20 0,20-20,0 20,0-20,-19 20,19 0,0 0,-20 0,20 0,-20 0,0 0,20 0,-20 0,20 0,0 0,-20 0,20 0,-19 20,-1-20,20 0,-20 20,20-20,-20 19,0 1,20-20,-20 20,0 0,1 0,19-20,-20 20,20-1,0 1,-20 0,0 0,20 0,0 0,0-20,-20 20,20-1,0 21,0-40,0 20,0 0,0 0,0-1,0 1,0 0,0 0,0-20,20 0,-20 20,0-20,20 0,-20 20,0-20,20 19,0-19,-20 0,0 0,19 20,-19-20,20 0,-20 0,0 0,20 0,0 0,-20 0,20 0,-20 0,20-20,0 1,-1 19,-19 0,20-20,0 20,0-20,20 0,-40 0,19 0,-19 20,20-39,-20 39,20-20,-20-20,0 20,20 1,-20-21,20 40,-20-20,0 0,0 0,0 0,0 1,0-1,20 20,-20-20,0 20,0-20,0 20,0-20,0 0,0 20,0 0,0 20,0-20,0 20,0-20,0 20,0 20,0-21,0 1,0 40,0-20,20-1,-20-19,19 20,-19-20,20-20,0 39,-20-39,20 20,-20-20,20 0,-20 20,0-20,0 20,20-20,-1 0,-19 0,0 0,20 0,-20 0,20 0,0 0,0 0,19 0,-39-20,40 20,0-20,-40 20,20 0,-20-20,20 20,-20 0,0 0,0-20,0 1</inkml:trace>
  <inkml:trace contextRef="#ctx0" brushRef="#br0" timeOffset="1312">2361 2401,'0'-20,"20"0,-20 20,0-19,0 19,0-20,0 20,0-20,-20 20,1 0,19-20,0 20,-20 0,20 0,-20 0,20 0,0 0,-20 0,20 20,-20-20,20 0,-20 0,20 0,0 20,-20-20,20 0,0 0,-19 0,19 20,0-20,-20 0,20 19,0 1,0-20,-20 20,20-20,0 20,0-20,-20 20,20 0,0-1,0-19,-20 40,20-20,0 0,0 0,0 19,0-19,0 0,0 0,0 0,0 0,0 19,0-39,20 20,-20 0,0 0,0-20,20 20,0-1,-20 1,20-20,-20 0,0 20,0-20,19 0,-19 20,20-20,0 0,-20 20,20-20,-20 0,40 20,-40-20,20 0,19 0,-19 0,0 0,0 0,0 0,-1 0,21 0,-20-20,-20 20,40-20,-40 20,39 0,-39-20,20 20,-20-20,0 20,20 0,-20 0,0-20,20 20,-20 0,0-19</inkml:trace>
  <inkml:trace contextRef="#ctx0" brushRef="#br0" timeOffset="1944">2858 2500,'19'-20,"-19"20,0-19,20 19,0 0,0 0,0 0,0-20,-1 20,21-20,-20 20,0 0,19 0,-19 0,0-20,20 20,-20-20,0 20,-1 0,-19 0,-19 0,19 0</inkml:trace>
  <inkml:trace contextRef="#ctx0" brushRef="#br0" timeOffset="2624">2957 2679,'0'0,"20"0,-20 0,19 0,1 0,0 0,0 0,20 0,-21 0,1 0,20 0,-20 0,0 0,0 0,-20 0,19 0,-19 0,20 0</inkml:trace>
  <inkml:trace contextRef="#ctx0" brushRef="#br0" timeOffset="5688">4346 1806,'-20'0,"0"0,20 0,-20 0,20 0,-20 0,20 0,-19 0,-1 0,-20 0,20 0,-19 0,19 0,-20 0,20 0,-20 0,21 0,-1 0,-20 0,20 0,0 0,1 0,19 0,-20 0,0 0,20 0,0 20,0-20,0 19,-20-19,20 20,0 0,0 0,0 20,0-20,0 19,-20-19,20 0,0 0,0 0,0-1,0 1,0 0,0 0,0 0,0-20,0 20,0-20,0 19,0-19,20 0,-20 20,0-20,0 20,20-20,-20 0,0-20,20 20,-20-20,20 1,19-1,-19 20,-20-20,40 20,-20-20,-1 0,21 0,-20 20,0 0,0 0,0-19,19 19,1 0,-20 0,0 0,-20 0,19 0,-19 19,0-19,20 0,-20 20,0-20,0 20,20-20,0 20,-20 0,0 19,0 1,0-20,0 0,0 0,0-20,0 39,0-39,0 20,0 0,0 0,0-20,0 20,0 19,0-39,-20 20,20 0,-20 0,20 0,0-20,-20 0,20 40,0-40,0 0,-19 0,19 19,0-19,-20 0,0 0,20 0,-20 0,20 20,0-20,-20 0,20 0,-20 0,1 0,19 0,-20 0,20 0,-20 0,20 0,-20 0,20 0,-20 0,20 0,-20 0,20 0,-20 0,20 0,-19 0,-1 0,20 0,-20 0,20 0,-20 0,20 0,-20 0,0 0,20 0,-19 0,19 0,-20 0,20 0,0-20,-20 20,0 0,20-19,0 19,-20 0,20 0,0 0</inkml:trace>
  <inkml:trace contextRef="#ctx0" brushRef="#br0" timeOffset="8015">5001 1766,'-20'20,"20"-20,0 0,-20 20,20-20,0 20,-20-20,20 19,0-19,-20 20,0 0,20 0,0-20,-19 20,19 0,0 0,-20-1,0-19,20 40,0-40,-20 20,20 20,0-21,-20 1,0 20,20-20,0 0,-20 19,20-19,0 0,0 0,-19 0,19 0,0-1,0 1,0 0,0-20,0 40,0-40,0 20,0 19,0-19,0-20,0 40,0-40,19 20,-19-20,0 20,20-1,-20-19,0 20,20-20,0 20,-20-20,20 0,-20 20,20 0,-20-20,20 0,-1 0,-19 0,0 20,20-20,0 0,-20 0,20 0,0 0,0 19,-1-19,1 0,-20 0,20 0,-20 0,20 0,-20 0,40 0,-40 0,20 0,-20 0,19 0,-19-19,0 19,20-20,0 20,-20 0,0 0,20-20,-20 20,0 0,0-20,20 20,-20 0,0-20,0 0,0 20,20 0,-20-19,0 19,0-20,0 20,0-20,-20 20,20-20,-20 20,20 0,0 0,-20 0,20-20,0 20,-20 0,20 0,-20 0,1 0,19 0,-20 0,20 0,-20 0,20 0,-20 0,0 0,20 0,-20 0,20 0,0 0,-20 0,20 0,0 20,-19-20,19 0,-20 0,20 20,0-20,0 0,0 20,-20-20,20 0,0 20,0-1,0-19,0 20,0-20,0 20,0-20,-20 0,20 20,0 0,0-20,0 20,0-20,0 0,0-20</inkml:trace>
  <inkml:trace contextRef="#ctx0" brushRef="#br0" timeOffset="10343">7124 1746,'0'0,"0"20,0-20,0 20,0-20,0 40,0-21,0 21,20-20,-20 40,0-41,0 21,0-20,0 20,0-21,0 1,0 0,0 20,0-20,0 19,0-19,0 20,0 0,0-1,0-19,0 20,0-1,0-19,0 0,0 20,0-20,0-20,0 39,0-39,0 20,0 0,0 0,20-20,-20 20,0-20,0 20,19-20,-19-20,0 0,0 20,0-20,0 20,0-40,0 40,20-19,0-21,-20 20,0 0,20 0,-20 0,0 1,20-1,0 0,-20 0,0 20,19-40,1 40,0-39,0 39,-20 0,20-20,-20 20,20 0,0 0,-1 0,-19 0,20 0,-20 0,20 0,-20 0,0 0,0 20,20-20,-20 20,20-20,-20 19,0 1,0 0,0 0,20 0,-20 0,0-1,0 1,0 0,0 0,0 0,0 20,-20-40,0 39,20-39,0 20,-20 0,20-20,0 20,-20 0,20-20,-20 0,20 0,0 19,-19-19,19 0,0 0,-20 0,20 0,-20 0,0 0,20 0,-20 0,20 0,0-19,-20 19,20 0,-20 0,20-20,-19 20,19 0,0 0,-20 0,20 0,-20 0,20-20,0 20,-20 0,20 0,-20 0,20 0,0-20,-20 20</inkml:trace>
  <inkml:trace contextRef="#ctx0" brushRef="#br0" timeOffset="10927">7858 2342,'0'0,"20"0,-20 0,20 0,-20 0,20-20,19 20,-19 0,0 0,20 0,-20-20,-1 20,1 0,-20 0,20 0,0 0,-20 0,20 0,-20 0,20 0</inkml:trace>
  <inkml:trace contextRef="#ctx0" brushRef="#br0" timeOffset="11463">7918 2560,'0'20,"0"-20,20 0,-20 0,19 0,-19 0,20 0,0 0,0 20,39-20,-39 0,0 0,0 0,0 0,0 19,-20-19,19 0</inkml:trace>
  <inkml:trace contextRef="#ctx0" brushRef="#br0" timeOffset="12079">8592 2361,'0'0,"20"0,-20 0,20 0,40 0,-21-19,1 19,0 0,-1 0,1 0,0 0,-20 0,-1 0,1 0</inkml:trace>
  <inkml:trace contextRef="#ctx0" brushRef="#br0" timeOffset="13583">9188 2024,'0'-20,"0"20,20 0,-20 0,39-20,-19 1,0 19,20 0,-1-20,-19 20,20 0,-1 0,1 0,-20 0,20 0,-20 0,19 20,-19-1,0-19,-20 20,20-20,-20 20,0-20,0 20,0 0,0 0,0-20,0 39,-20-19,0 0,20 0,-20 0,0-1,1 21,-1-20,20 0,-20-20,0 20,20 0,-20-20,20 19,-20-19,20 0,0 0,0-19,0 19,20 0,-20-20,20 20,-20 0,20 0,-20 0,40 0,-21 0,1 0,40 20,-1-1,-39 1,0-20,0 20,0-20,-20 20,19-20,-19 20,0 0,0-20,0 0,20 19,-20-19,0 20,0-20,0 20,0 0,0 0,0-20,0 40,0-21,0-19,0 40,0-40,-20 20,20 0,-19 0,19-1,-40-19,20 20,0 0,-19 0,19-20,0 0,-20 20,20-20,1 0,-21 20,0-20,20 0,0 0,-19 0,19 0,0 0,0 0,0 0,1-20,19 20,-20 0,20 0,0-20,-20 20,20 0,0 0,-20 0</inkml:trace>
  <inkml:trace contextRef="#ctx0" brushRef="#br0" timeOffset="15743">10378 1965,'-20'0,"20"0,-19 0,19 0,-20 0,20 0,0 0,-20 19,0-19,0 0,0 20,1-20,-1 20,0 0,0 0,20 0,-20-1,0 1,0 0,20 0,0 0,-19 0,19-1,0 21,0-20,-20-20,20 20,0 0,0-20,0 20,0-20,0 19,0-19,0 20,0 0,20-20,-20 20,0 0,19-20,-19 39,20-39,-20 20,20 0,-20 0,40 0,-40 0,20-20,-20 20,20-20,-1 19,1-19,-20 20,20-20,-20 0,20 0,0 0,-20 0,20 20,-20-20,19 0,-19 0,40 0,-40 0,20 0,-20 0,20 0,-20 0,20 0,-20-20,20 20,-20 0,19-20,-19 20,20 0,-20-19,0 19,40-20,-40 0,20 20,-20-20,20 0,-1 20,-19-20,20 0,-20 1,0 19,20-40,-20 40,20-20,-20 20,0-40,20 40,-20-19,0 19,0-20,0 20,0-20,20 0,-20 20,0-20,0 0,0 20,0-20,0 1,0 19,0-20,0 20,0-20,0 20,0-20,0 0,0 20,-20-20,20 20,-20 0,20-19,0 19,0-20,0 0,-20 20,20-20,0 20,0 0,0-20,-20 20,20 0,0-20,0 20,-20-19,20 19,-19 0,19-20,0 20,-20 0,20 0,0-20,-20 20,20 0,-20 0,0 0,20 0,0-20,-20 20,20 0,-19 0,19 0,-20 0,0 0,20 0,0 0,-20 0,20 20,0-20,-20 0,20 0,0 0,0 20,-20-20</inkml:trace>
  <inkml:trace contextRef="#ctx0" brushRef="#br0" timeOffset="37783">1588 3969,'19'0,"-19"0,0 0,20 0,-20-20,0 20,20-20,-20 0,0 20,20-20,0 1,-20-1,20-20,-1 40,-19-20,40 0,-40 0,20 20,0-19,0 19,-1-20,-19 20,40-20,-40 20,20 0,-20 0,20 0,0 0,0 0,-20 0,0 0,0 20,19-20,-19 20,0-1,0 1,20 20,-20 0,0-1,0-19,0 20,0 0,0-21,0 1,0 0,0 0,-20 20,1-21,19-19,0 40,-20-20,0 0,20 0,-20 0,0-1,20 1,-20 0,0 0,1 0,19 0,-20-1,0 1,0 0,0 0,-19 0,19 20,-20-40,20 19,0 1,1-20,19 0,-20 20,0-20,20 0,-20 0,20 0,-20 0,20 0,-20 0,0 0,20-20,0 20,0-20,0 20,0-19,0 19,0-20,0 0,0 0,0 20,0-20,0 0,0 0,0 20,20-19,-20 19,20 0,-20 0,20 0,0 0,0 0,39 0,-19 0,0 19,-1 1,1 0,0 0,-21 0,21 0,-20 0,0 19,20-39,-21 40,1-20,0 19,20-19,-40 0,39 20,-19-20,0-1,0 1,20 0,-40 0,19-20,-19 0,0-20,0 0,0-19,-19-1,-21 0</inkml:trace>
  <inkml:trace contextRef="#ctx0" brushRef="#br0" timeOffset="38686">1012 4108,'20'0,"-20"0,20-20,0 20,19 0,-19 0,0-20,0 20,19 0,-19 0,0 0,-20 0,0-20,20 20,-20 0,20 0,0 0</inkml:trace>
  <inkml:trace contextRef="#ctx0" brushRef="#br0" timeOffset="40398">2619 3790,'-19'0,"19"-20,0 20,-20 0,20 0,-20 0,20 0,-20 0,0 0,0 0,0 20,-19-20,39 20,-20 0,-20-20,40 20,-39 0,39-1,-20 1,20-20,0 20,-20-20,20 20,0-20,0 20,0-20,0 20,0-1,0-19,0 20,0-20,0 0,20 20,0 0,-20-20,19 0,1 20,20-20,-20 0,-20 20,39-20,-19 19,0-19,0 0,0 20,0-20,-20 0,20 0,-20 20,19-20,-19 20,0-20,20 0,-20 20,0 0,20 0,-20-1,0-19,20 20,-20 0,0 0,0-20,0 20,20 19,-20-39,0 20,20 0,-20 0,0 0,0 0,0-20,0 20,-20-20,20 0,-20 0,20 19,-20-19,20 0,-20 0,20 0,-20 20,1-20,19 0,-20 0,20 0,-20 0,20 0,0-20,-20 20,20-19,-20 19,20 0,0-20,0 20,0-20,0 20,-20-20,20 0,0 20,0-20,0-19,0 19,0 0,0 0,0-20,0 21,20-1,0 0,-20 0,20 0,0 0,0 0,-20 20,19-39,-19 39,20-20,0 0,-20 0,0 20,20-20,-20 20,0-19,0 19,0-20,20 0,-20 20,0-20,0 20,0-20,0 20,0-20,0 1,0 19,0-20,0 20,-20 0,20-20,-20 20,20 0,0 0,-20 0,20 0,-20 0,20 0,0-20,-19 20,-1 0,20 0</inkml:trace>
  <inkml:trace contextRef="#ctx0" brushRef="#br0" timeOffset="41102">3036 4465,'0'20,"20"-20,-20 0,0 20,0-20,20 19,-20-19,0 20,20 0,-20 0,19-20,-19 40,0-40,0 19,0 1,0 0,0 0,0 0,0-20,-19 20,19-1,0-19,-20 20,20-20,0 0,-20 0</inkml:trace>
  <inkml:trace contextRef="#ctx0" brushRef="#br0" timeOffset="41790">3512 4167,'0'0,"20"0,-20 0,20 0,-20-20,0 20,40 0,-20-20,-1 20,21 0,0 0,-1 0,-19-19,0 19,20 0,-20 0,0 0,-20 0,19 0,-19 0,20 0,-20 0</inkml:trace>
  <inkml:trace contextRef="#ctx0" brushRef="#br0" timeOffset="43685">4326 3850,'20'0,"0"0,-20 0,0 0,0-20,19 20,-19 0,20 0,-20 0,20-20,0 20,-20 0,20 0,-20 0,20 0,0 0,-1 0,-19 0,20 0,-20 0,0 0,20 0,-20 20,0-20,0 0,0 20,20 0,-20-1,20 1,-20-20,0 40,0-20,0 0,0-1,0 21,0-40,0 40,0-20,0 19,-20-19,20 0,-20 20,20-20,-20 19,20 1,-20-40,20 20,0 0,-19-1,-1 21,20-40,-20 20,20 0,-40 0,40-20,-40 20,40-1,-39 1,39-20,-20 0,0 20,0-20,20 0,0 20,-20-20,20 0,-19 0,19 0,0-20,-20 20,20-20,0 20,-20 0,20-20,0 20,0 0,0-39,0 39,0-20,-20 20,20-20,0 20,0-20,0 0,0 20,0 0,0-20,0 20,20-19,-20 19,20 0,-20 0,20 0,-20-20,19 20,1 0,20 0,-40 0,20 0,0 0,-20 0,19 0,1 20,-20-20,20 0,-20 19,20-19,0 20,0 0,-20-20,20 20,-20 0,19-20,1 20,-20 0,20-20,-20 0,20 19,-20-19,0 20,20-20,0 0,-20 0,0 20,19-20,-19 0,0 20,20-20,-20 0,20 0,0 0,-20 0,20 0,-20 0,0-20,20 20,-20 0,19 0,1 0,-20-20,0 20,0 0,20 0</inkml:trace>
  <inkml:trace contextRef="#ctx0" brushRef="#br0" timeOffset="48221">1191 5576,'0'0,"19"0,-19 0,20 0,-20 0,20 0,-20 0,20 0,0 0,20 0,-1 0,-19 0,0 0,20 0,-40 0,19 0,1 0,-20 0,20 0,0 0,-20 0,20 0,-20 0,20 0,-20 0,20 0,-20-20</inkml:trace>
  <inkml:trace contextRef="#ctx0" brushRef="#br0" timeOffset="49765">2322 5358,'0'0,"0"-20,-20 20,20-20,-20 20,20 0,0 0,0-20,-20 20,20 0,-20 0,20 0,0 0,-20 0,1 0,-1 0,0 0,0 0,0 0,20 0,-20 0,1 0,-1 0,0 0,0 0,20 0,0 20,-20-20,20 0,0 20,-20-20,20 0,0 20,0-20,0 20,0-1,0-19,0 20,0-20,0 0,20 20,-20-20,20 0,0 20,0 0,0-20,-1 20,21 0,20-20,-41 0,21 19,0-19,0 20,-40-20,19 0,1 0,0 0,-20 20,0-20,20 0,-20 20,0-20,0 0,20 0,-20 20,0-20,20 20,-20-20,19 0,-19 19,0 1,0-20,0 20,0-20,0 20,0-20,0 20,0 0,0-20,0 20,0-20,0 19,-19-19,-1 20,20 0,0-20,-20 20,20-20,-20 0,20 20,-20-20,0 0,20 0,-19 0,19 0,-20 20,0-20,0 0,20 0,-20 0,20 0,0-20,0 0,-20 20,20 0,-20-20,20 0,0 0,0-19,0 19,0 0,0 0,0 0,20 0,0 1,0-1,-20 0,20 0,0 0,0 0,-1 1,1-1,-20 0,20 20,-20-20,20 0,-20 0,0 20,0-20,20 20,-20 0,0-19,0 19,0-20,0 20,0-20,-20 20,20-20,0 20,-20 0,20 0,-20 0,20 0,-20 0</inkml:trace>
  <inkml:trace contextRef="#ctx0" brushRef="#br0" timeOffset="50518">3036 5735,'0'20,"0"0,0-20,0 0,0 19,20 1,-20 0,0 0,20 0,-20 0,0 39,0-39,0 0,0 0,0 19,0-19,0-20,0 20,0 0,0-40,0 0,0 20,0-20</inkml:trace>
  <inkml:trace contextRef="#ctx0" brushRef="#br0" timeOffset="51189">3492 5517,'20'0,"-20"0,20 0,-20 0,20 0,0 0,0 0,0 0,-20 0,19 0,-19-20,0 20,20 0,-20 0,20 0,-20 0</inkml:trace>
  <inkml:trace contextRef="#ctx0" brushRef="#br0" timeOffset="52710">4008 5318,'0'0,"0"-20,0 0,20 20,-20 0,0-19,0 19,0-20,20 20,-20-20,0 0,0 20,0-20,0 20,0-20,0 20,20 0,-20-19,0 19,20 0,-20 0,20 0,-20-20,20 20,-1 0,1 0,0 0,0 0,20 0,-21-20,1 20,20 0,0 0,-1-20,-19 20,0 0,20 0,-40 0,20 0,-20 0,-20 0,20 20,-20 20,20-1,-20-19,20 20,-20-20,20-1,-20 21,20-20,-20 0,20 19,0 1,-19-20,-1 0,20 20,0-1,-20-19,20 20,-20-20,20-20,0 39,-20 1,20-40,-20 40,20-40,0 20,0 19,0-19,-19 0,19 0,0-20,0 20,0-20,0 0,0 19,0 1,0-20,0 20,0-20,0 20,0-20,0 20,0 0,0-20,0 19,-20-19,20 0,20-19</inkml:trace>
  <inkml:trace contextRef="#ctx0" brushRef="#br0" timeOffset="55013">5120 4286,'0'0,"0"0,0 20,0-20,20 0,-20 40,0-40,0 20,19-20,-19 0,0 0,0 19,20-19,-20 0,0 20,20-20,0 0,-20 0,0 20,0-20,0 0,0 20,0-20,0 20,20-20,-20 20,0-20,20 0,-20 0,0 0,19 0,-19 20,20-20,-20 0,0 19,0-19,0 0,0 20,0 0,0-20,20 0,-20 20,0-20,0 20,0-20,0 20,0-20,0 0,20 0,-20-20,0 0,0 20,20-20,-20 0,20 0,-20 20,20-19,-20-21,0 20,19 0,1-20,0 21,-20-1,20-20,-20 20,20 0,-20-19,20 19,-1-20,-19 20,0 20,20-39,-20 39,0-20,0 20,20-20,-20 0,20 0,-20 20,0-20,20 1,-20-1,0 20,20-40,-20 40,19-20,-19 20,20-20,-20 20,0-19,20-1,-20 20,0-20,20 20,-20-20,0 20,20-20,0 20,-20-20,0 20,0-20,20 20,-20 0,0 0,0-19</inkml:trace>
  <inkml:trace contextRef="#ctx0" brushRef="#br0" timeOffset="72260">1647 7104,'0'0,"20"0,-20-20,20 0,19 20,-19 0,0-19,0 19,0-20,19 20,-39 0,20 0,-20 0,20 0,-20 0,20 0,0 0,-20 0,20 0,-20 0,20 0,-20 0,19-20</inkml:trace>
  <inkml:trace contextRef="#ctx0" brushRef="#br0" timeOffset="73181">2302 6509,'0'0,"0"20,0-20,-20 19,20 21,-20-20,0 20,20-1,0 1,0-20,-20 0,20 39,0-39,0 0,0 0,0 0,0-1,0-19,0 20,0-20,0 20,0-20,0 0,20 0,-20 20,0-20,20 0,-20 0,20 0,-20 0,20 0,0 0,-20 0,20 0,-20 0,19 0,-19-20,40 20,-40 0,20 0,-20-20,40 20,-40 0,19 0,-19 0,20 0,-20 0,20 0,-20-20,20 20,-20 0,0 0,20-19,-20 19,0 0,0-20,0 0</inkml:trace>
  <inkml:trace contextRef="#ctx0" brushRef="#br0" timeOffset="73708">2520 6608,'-20'20,"20"0,0-1,0 1,0 20,0 0,0 19,0-19,0 0,0-1,0-19,0 20,0 0,0-21,0 1,0 20,0 0,0-21,20 1,-20 0,0-20,0 20,0 0,0-20,0 20,0-20,0 19,0-19,20 20,-20-20,0 20</inkml:trace>
  <inkml:trace contextRef="#ctx0" brushRef="#br0" timeOffset="74124">2858 7243,'0'20,"19"-20,1 39,-20-19,0 0,0 20,20 0,-20-21,0 21,0 0,0-1,0-19,0 0,0 0,-20 0,20 0,-20-20,20 20,0-20,0 0</inkml:trace>
  <inkml:trace contextRef="#ctx0" brushRef="#br0" timeOffset="74709">3532 6906,'20'0,"-20"0,20 0,-20 0,0 0,20 0,0 0,-1 0,1 0,-20 0,40-20,-20 20,0 0,-1 0,-19-20,20 20,-20 0,0 0,20 0,0 0,-20-20,20 20,0 0,0 0,-1-20</inkml:trace>
  <inkml:trace contextRef="#ctx0" brushRef="#br0" timeOffset="75220">4088 6568,'0'0,"0"20,0-20,0 20,-20 20,20 19,0 1,0-1,0 1,0 19,0-19,0-21,0 21,0-20,0-1,0 1,0 0,0-21,0-19,0 40,0-40</inkml:trace>
  <inkml:trace contextRef="#ctx0" brushRef="#br0" timeOffset="76100">4465 6628,'0'0,"-20"0,20 20,0-20,-20 19,20 1,0 20,0-20,0 20,0-21,0 1,0 20,0-40,0 20,0 0,0-20,0 19,0 1,0-20,0 0,20 0,-20 0,20 0,-20-20,20 20,19-19,-19 19,20 0,19-20,-39 20,0-20,0 20,0 0,0 0</inkml:trace>
  <inkml:trace contextRef="#ctx0" brushRef="#br0" timeOffset="76596">4762 6568,'0'0,"0"20,-19-20,19 20,0 0,0 0,0 19,0 21,0-20,0 19,0 1,0-21,0 21,0-20,0-1,0 1,0 0,0-1,0 1,0-20,0 19,0-19,19 0,-19 0,0-20</inkml:trace>
  <inkml:trace contextRef="#ctx0" brushRef="#br0" timeOffset="91515">8176 4286,'0'20,"0"0,0 0,0 0,0 39,0-19,0 19,0 21,0 19,0-40,0 1,0 0,0-1,0-19,0 19,0-19,0 20,0-21,0 1,0 0,0-21,0 41,0-20,0-1,0-19,0 20,0 0,0-40,0 19,0 21,0-20,0 0,0 0,0-1,0 1,-20 0,20-20,0 20,0 0,0-20</inkml:trace>
  <inkml:trace contextRef="#ctx0" brushRef="#br0" timeOffset="92444">8572 4306,'-19'20,"19"-20,0 40,-20-1,20 1,0 0,0-1,-20 1,20 0,0-1,-20 1,20-40,0 40,0-20,0-1,0 1,0-20,0 20,0 0,0-20,0 20,0-20,0 20,-20-20,20 0,0 20,0-20,20 0,-20 0,20 0,20 0,-1 0,21 0,-1 0,1 0,-1 0,1 0,-20 0,-1 0,-19 0,-20 0,20 0,-20 0,20 0,-20 0,20 0,0-20,-20 0,0 20,0-20,0-20,0 1</inkml:trace>
  <inkml:trace contextRef="#ctx0" brushRef="#br0" timeOffset="92979">9009 4326,'0'0,"0"20,0 39,0-19,0 20,-20-1,20 1,0-1,0 20,0-19,0 19,0-19,0-1,0 1,0 0,0-1,0 1,0-21,0 21,0-1,0-19,0 0,0-1,0-19,0 20,0-20,0 0,0-20,0 19,0-19,0 20,20-20</inkml:trace>
  <inkml:trace contextRef="#ctx0" brushRef="#br0" timeOffset="93499">9525 4782,'20'40,"0"0,19-1,-19 41,40-21,-21 1,1-1,0 1,-1-20,1 19,0-19,-20-1,19 1,-39 0,40-40,-40 20,0-20,0 20,20-20,-20-20</inkml:trace>
  <inkml:trace contextRef="#ctx0" brushRef="#br0" timeOffset="94043">9882 4703,'-20'20,"0"39,1-39,-21 40,20-21,-20 41,21-41,-1 21,-20 0,0-1,40-19,-39 19,19-19,0 19,0-19,20-20,0 20,-20-20,0-1,20 1,0-20,0 20,0-20</inkml:trace>
  <inkml:trace contextRef="#ctx0" brushRef="#br0" timeOffset="95667">10160 4306,'20'0,"-20"0,20 0,0 0,-20-20,19 20,21 0,-40 0,20 0,-20 0,20 0,-20 0,20 0,-20 0,19 0,-19 20,0-20,0 20,20 0,-20 0,0-1,20-19,0 40,-20-20,0-20,0 40,0-20,0-1,0 21,0-40,0 20,0 20,-20-40,20 0,-20 19,20 1,0 0,-39 0,39 0,-20 0,20-20,-20 19,0-19,20 20,-20-20,20 0,-20 0,20-20,0 20,0-19,0 19,0-20,0 20,0-20,0 20,0-20,20 0,-20 20,0-20,20 20,-20-19,20-1,-20 20,20 0,-20-20,20 20,-20 0,19 0,-19 0,20 0,-20 0,0 0,0 20,20-20,0 0,-20 0,20 20,-20-20,20 0,0 19,-20 1,19-20,-19 0,20 0,-20 0,0 20,20-20,0 0,-20-20,0 20,20 0,-20 0,20 0,-20 0,19 0,-19-20,20 20,-20 0</inkml:trace>
  <inkml:trace contextRef="#ctx0" brushRef="#br0" timeOffset="97866">11291 5159,'0'0,"20"0,-20 0,20 0,39 0,-19 0,20 0,-1 0,1 0,-21 0,21 20,-20-20,-1 0,-19 0,-20 0</inkml:trace>
  <inkml:trace contextRef="#ctx0" brushRef="#br0" timeOffset="98883">12005 4584,'20'0,"-20"0,0-20,20 20,0 0,0 0,-20-20,59 20,-19-20,0 20,-1 0,1 0,0 0,-20 0,19 0,1 0,-20 0,0 40,39-40,-39 40,0-20,0-1,0 1,-1 0,1 40,-20-41,0 1,0 20,0 0,0-20,0 19,0-19,-20 40,1-41,-1 21,20 0,-40 0,20-1,20-19,-20 0,-19 0,19 19,-20-19,40 0,-20-20,0 20,1-20,-1 0,20 20,-20-20,0 0,20 0,0-20,0 0,-20 20,20-20,0-19,-20 19,20-20,0 20,0 0,0 1,0-1,0 0,20 20,0-20,0 20,39 0,-39 0,40 0,-20 0,-21 20,21-20,0 20,-40 0,20-20,-20 19,19 1,-19-20,0 0,20 20,0-20,-20 0,0 20,20-20,-20 0,0 0,20 0,-20 0,20 0,0 0,-1 0,1 0</inkml:trace>
  <inkml:trace contextRef="#ctx0" brushRef="#br0" timeOffset="100299">13156 4306,'-19'0,"19"0,-20 0,0 20,0-20,0 40,0-21,1 1,-1 20,0-20,0 0,20 19,-20-19,20 0,0 0,0 0,0 0,0-20,0 19,0 1,0-20,20 20,0-20,-20 0,20 20,0-20,19 20,1 0,0-1,-1-19,1 40,39-20,-39 20,0-20,-1-1,1 1,-20 0,0-20,-20 20,20-20,-20 0,0 20,0-20,19 20,-19-1,20 1,-20-20,0 40,0-40,20 20,-20 0,0 0,0-1,0-19,0 20,0-20,-20 20,0 0,20 0,0-20,-19 20,19-1,0-19,-20 0,20 20,-20-20,0 0,20 0,-20 0,20 0,-20 0,20 0,0-20,-19 20,-1-19,20 19,-20-20,20 0,-20 0,0-20,0 21,0-1,1-40,19 40,-20-19,0-1,20 0,0 20,0 1,0-1,0 0,0 0,20-20,-20 40,20-39,-1 19,1 0,-20 0,20 0,-20 0,20 1,-20 19,0-40,0 40,0-20,0 0,0 20,0-39,0 39,0-20,0-20,-20 0,0 20,0-39,-19 39,-1-20,0 1,1 19,19 0,-20 0,20 20,1-20,-1 20,20 0,-20 0,20 0,-20 20,20-20,-20 20,20-20,0 40,-20-20,20-20,0 39,0 1,40-20</inkml:trace>
  <inkml:trace contextRef="#ctx0" brushRef="#br0" timeOffset="100874">13871 4584,'0'0,"0"20,0-20,20 20,-20 19,39 1,-19 0,40 19,-21 1,41-1,-41-19,1 0,20-1,-40-19,-1 0,1 0,-20-20,20 20</inkml:trace>
  <inkml:trace contextRef="#ctx0" brushRef="#br0" timeOffset="101354">14168 4544,'0'20,"-19"0,-1 20,0-1,20-19,-20 40,0-21,20 21,-20-1,20-19,0-20,-19 20,19-1,-20 1,20-20,0 0,0 19,-20-19,20 0,0 0,-20 0,20 0,0-20,0 19,0 1,0 0,0-20,0 20,0-20</inkml:trace>
  <inkml:trace contextRef="#ctx0" brushRef="#br0" timeOffset="102266">14704 4663,'20'0,"0"0,-20 0,20 0,0 0,-1 0,1 0,20 0,-20 0,19 0,1 0,0 0,19 0,-19 0,0 0,19 0,-19 0,0 0,-1 0,-39 0,20 0</inkml:trace>
  <inkml:trace contextRef="#ctx0" brushRef="#br0" timeOffset="103275">15776 4306,'20'0,"-20"0,19 0,-19 0,20 0,20-20,-20 20,39 0,1 0,-20 0,19 20,1 20,-21-20,1 19,-20-39,0 40,0-20,-1 0,-19 0,0-1,0 1,0 40,0-21,0 21,0-20,0 19,0-19,-19 19,-1-19,0 0,20 19,-20-19,-20 0,40-20,-39 19,39-19,-40 0,40-20,-20 0,0 0,20 0,-20 0,20 0,0-20,0 0,-19 20,19 0,0-20,-20 1,20-1,-20-20,20 20,0 0,0-19,0-1,0 20,0 0,0 0,0 1,20-1,0 20,-1-20,1 20,0-20,20 20,-20 0,19 0,-19 0,20 20,-20 0,19 0,1-1,-20 1,20 20,-1-40,-19 20,-20 0,40-20,-40 19,20-19,-20 0,20 0,-20-19,19-1,1 0</inkml:trace>
  <inkml:trace contextRef="#ctx0" brushRef="#br0" timeOffset="103818">16847 4465,'0'20,"0"0,0-1,20 21,-20 0,20-20,20 59,-20-39,19-1,-39 1,40 0,-20-1,0-19,-1 0,-19 0,40 0,-40 0,0-1,20-19,-20 20,20-20,0 20,0 0,-20 0,19-20,1 40,0-40,0 19,0-19,-20 0,0 20,20-20</inkml:trace>
  <inkml:trace contextRef="#ctx0" brushRef="#br0" timeOffset="104410">17343 4524,'-19'20,"19"0,-20 0,20 20,-20-21,0 41,0-20,0-1,1 1,-1 0,0-1,20 1,-20 0,0-1,0 1,0-20,20 0,-39 20,39-21,0 21,-20-40,20 20,0-20,-20 20,20 0,0-20,0 19,-20-19,20 20,0-20,-20 0,20 20,0-20</inkml:trace>
  <inkml:trace contextRef="#ctx0" brushRef="#br0" timeOffset="105714">17879 4822,'0'0,"20"0,20 0,-1 0,21-20,0 20,-21 0,21 0,-40-20,19 20,1 0,-20 0,-20-20,20 20</inkml:trace>
  <inkml:trace contextRef="#ctx0" brushRef="#br0" timeOffset="106298">18078 4643,'0'20,"0"0,20 0,-20 0,0 0,0 19,19 1,1 0,-20-20,20 39,0-19,-20-20,20 19,-20-19,0-20,0 20,0-20,0 20,0 0,0-20,0 20,20-20</inkml:trace>
  <inkml:trace contextRef="#ctx0" brushRef="#br0" timeOffset="107099">18732 4147,'0'40,"0"-20,0 39,0-19,0 20,0-21,0 1,0 0,0-1,0 1,0 0,0-1,0-19,0 0,0 0,0 0,20 0,-20-20,0 19,0-19,20 0,-20 0,0-19,40 19,-20-20,0 20,39-20,-39 20,20 0,-1 0,1 0,0 0,-1 0,1 0,-20-20,0 20,-20 0,20 0,-20 0,19 0,1 0,-20 0,20 0,-20 0,0 0,20 0,-20 0,20-20,0 20,-20 0,0-20,20 20,-20 0,0-19,19 19,-19-20</inkml:trace>
  <inkml:trace contextRef="#ctx0" brushRef="#br0" timeOffset="107826">19229 4088,'0'0,"0"20,0-20,0 19,0 41,0-20,0-1,19 21,-19-20,0 19,20 1,-20-1,20 1,-20-1,0 1,0-1,20-19,-20 20,0-1,20-19,-20-1,0 1,0 0,0 0,20-1,-20-19,20 0,-20 0,0 0,0-1,0-19,0 20,0-20,0 20,0 0,0-20,0 20,0-20,0 20,0-20,0 19</inkml:trace>
  <inkml:trace contextRef="#ctx0" brushRef="#br0" timeOffset="110786">14387 3413,'0'20,"0"0,0 0,0-1,0-19,0 40,0-40,0 20,0 0,0-20,0 40,0-21,0 1,0 0,0 0,0 0,0 19,0-19,0 0,0 0,0 0,0 0,0 19,20-39,-20 20,0 20,0-40,0 20,0 19,0 1,0-20,0 20,0-1,19 1,-19-20,0 20,20-1,-20 1,20 0,-20-21,0 21,0 0,0-20,20 0,-20 19,20 21,-20-40,0-1,20 21,-20 0,0-1,0 1,0 0,0 0,19-1,-19 1,0 0,0-1,0 1,0-20,20 59,-20-39,0 19,0-19,20 0,-20 19,20 1,0-1,-20-19,0 20,0-1,0 1,20-1,-20 1,0-1,20 1,-20-1,0 1,0-20,0 19,0-19,0 19,19 1,-19-1,0 1,0-20,0 19,20-19,0 19,-20-19,20-20,-20 20,0-1,0-19,20-20,-20 40,0-40,20 20,-20-1,0 1,0 0,0 0,0 0,0 0,0-20,19 20,-19-1,0-19,0 20,0-20,0 20,0-20,0 0</inkml:trace>
  <inkml:trace contextRef="#ctx0" brushRef="#br0" timeOffset="116801">8136 6290,'0'0,"0"20,0-20,0 20,0 0,0 0,0 39,-20-19,20 20,0-1,0-39,0 20,0-1,0-19,0 20,0-20,0 0,0-1,0 1,0 0,0 20,0-1,0-19,0 0,0 20,0-20,0 0,20-1,-20 1,0 0,0 0,0-20,0 40,0-40,0 19,20-19,-20 20,0 0,0 0,20-20,-20 0,19 0,-19 20,0-20</inkml:trace>
  <inkml:trace contextRef="#ctx0" brushRef="#br0" timeOffset="117633">8434 6350,'0'20,"0"0,0 0,0-1,0 21,-20-20,20 0,0 19,0-39,0 20,0 0,0 0,0-20,0 20,0-20,20 0,-20 0,19 0,21-20,-20 0,20 0,-1 20,41 0,-41 0,1-20,0 20,19 0,-39 0,20 0,-20 0,-20 0,20 0,-1 0,-19 0</inkml:trace>
  <inkml:trace contextRef="#ctx0" brushRef="#br0" timeOffset="118201">8870 6152,'0'0,"0"19,0 41,0-1,0 1,0-20,0 39,0 0,0-19,0-1,0 1,0 0,0-1,0-39,20 20,-20-1,20 1,-20 0,0-20,0 19,0 1,0-20,0 0,20-1,-20 1,0 0,0-20,0 20,0-20</inkml:trace>
  <inkml:trace contextRef="#ctx0" brushRef="#br0" timeOffset="118737">9208 6529,'0'0,"0"19,19-19,-19 0,0 20,0 0,40 0,-20 39,20 1,-21-20,41 19,-40 1,39-1,-59-19,60 20,-40-21,19 1,-19 0,20-21,-40 1,20 0,-20-20,20 0,-1 0,-19-20,0 0,0 20</inkml:trace>
  <inkml:trace contextRef="#ctx0" brushRef="#br0" timeOffset="119329">9704 6568,'-20'0,"20"20,-20 20,0-20,0 19,-19 21,39-20,-40-21,40 21,-20 39,0-59,0 20,0 0,1-20,19-1,-20 21,0-40,20 20,-20 0,20 0,0-20,-20 19,20 1,-20-20,20 20,0 0,0-20</inkml:trace>
  <inkml:trace contextRef="#ctx0" brushRef="#br0" timeOffset="120433">10517 5894,'-20'0,"1"0,19 19,-20 1,0 0,-20 0,40 0,-20 0,-39-1,59 21,-40-20,20 0,0 0,1 19,19-19,-20 0,0 20,20-20,-20-1,0 41,20-20,0-20,-20 19,20 1,0 0,0-1,0 1,0-20,0 0,0 19,0-19,0 0,0 20,0 19,0-19,0-20,20 19,0 1,-20-20,0-20,0 20,20 0,-20 0,20-1,-20 1,20-20,-20 20,19-20,-19 20,0 0,20-20,-20 0,20 20,0-20,0 39,0-39,-1 0,1 20,0-20,-20 0,20 20,0-20,0 20,-20-20,20 0,-20 0,19 0,-19 20,20-20,-20 0,20 0,-20 0,0 19,20-19,-20 0,0 0,20 0,-20 20,0-20,20 0,-1 0,-19 20,0-20</inkml:trace>
  <inkml:trace contextRef="#ctx0" brushRef="#br0" timeOffset="123137">10577 6350,'0'0,"20"0,-20 0,0 0,19 0,-19 20,0-20,0 0,20 0,-20 20,20-20,-20 0,0 20,0-20,0 0,0 19,20-19,-20 20,0-20,20 20,-20-20,0 20,20 0,-1 0,-19-20,20 19,-20 1,20 0,0 0,0 0,-20-20,20 20,0-1,-20 1,39 0,-39 0,20-20,0 20,0 0,-20 0,0-20,39 19,-39-19,20 40,-20-40,20 20,0-20,0 20,-20 0,20-20,-1 0,-19 19,0-19,20 20,-20-20,0 20,20 0,-20-20,20 20,0-20,-20 0,20 20,-20-20,20 0,-20 20,0-20,0 19,0-38,0-1</inkml:trace>
  <inkml:trace contextRef="#ctx0" brushRef="#br0" timeOffset="123929">11132 6350,'0'0,"0"0,-20 20,1 0,-1 0,0-1,0 21,-20 0,21-1,-21-19,40 20,-20 19,0-59,0 40,1 0,19-40,-20 40,0-21,20 1,0 0,-20-20,20 40,-20-40,20 20,-20-20,20 19,0 1,0-20,-20 20,20-20,0 0,0 20,0-20,-19 0,19 20,0 0,0-20,-20 0,0 0,20 20,0-20,0-20</inkml:trace>
  <inkml:trace contextRef="#ctx0" brushRef="#br0" timeOffset="126130">11490 6608,'19'0,"-19"0,20 0,-20 0,20 0,-20 0,20 0,0 0,0 0,-1-20,1 20,20-20,-20 20,0 0,19-20,-39 20,40 0,-20-19,0 19,0 0,-20 0,39 0,-39-20,0 20,20 0,-20 0,20 0,-20 0,0 0,0-20</inkml:trace>
  <inkml:trace contextRef="#ctx0" brushRef="#br0" timeOffset="127210">12283 6112,'20'0,"-20"0,0 0,20-20,-20 20,20-20,-20 20,39 0,-39-20,20 20,20 0,-20-20,0 20,0 0,-1 0,1 0,0 0,0 0,-20 0,20 20,-20-20,0 20,20 0,-20 0,0 20,0-21,19 1,-19 20,0 0,0-1,0 1,0 0,0-20,0 19,-19 1,-1 0,0-21,20 41,-20-20,0-21,0 21,-19 0,19-20,0 19,20-39,-20 20,20-20,-20 20,0-20,20 20,-19-20,19 20,-20-20,20 0,-20 0,0 0,20 0,-20 0,20 0,-20 0,20-20,0 20,0-20,-19 20,-1-20,20 20,0-20,0 20,0-39,0 39,0-20,0 0,0 0,0 20,20-20,-20 0,39 1,-39 19,20-20,20 20,-1-20,-19 20,20 0,0 0,19 0,-39 20,20 0,-1-1,-19 21,20-40,0 40,-40-40,20 20,-20-20,19 20,1-20,-20 0,0-20,20 20,-20-20</inkml:trace>
  <inkml:trace contextRef="#ctx0" brushRef="#br0" timeOffset="128329">12839 5854,'0'0,"0"0,20 0,0 20,19-20,1 39,0-19,-1 0,-19 0,40 0,-40 19,-1-39,1 40,0-20,0 20,-20-20,20-20,-20 39,20 1,-1 0,-19-21,0 21,20-20,-20 0,0 0,20 19,-20 1,0-20,0 20,0-21,0-19,0 40,0-20,-20 20,20-21,0 21,-20 0,20-20,-19 0,19 19,0-39,-20 40,20-40,0 20,0 0,-20-1,0 1,20-20,-20 20,20 0,-20 0,1-20,19 20,-20-20,20 20,-20-20,20 19,0-19,-20 0,0 0,20 20,0-20,0 0,-20 0</inkml:trace>
  <inkml:trace contextRef="#ctx0" brushRef="#br0" timeOffset="133936">15161 6489,'0'0,"19"0,-19 0,20 0,20 0,-20 0,0 0,19-20,-19 20,0 0,20 0,-1 0,-19 0,-20 0,20-20,0 20,-20 0,20 0,-20 0,20 0,-20 0,0 0,20 0,-1 0,-19 0,20 0,-20 0,0-20,20 20,-20 0,20 0,0 0,-20 0,20 0,-20 0,19 0,-19 0</inkml:trace>
  <inkml:trace contextRef="#ctx0" brushRef="#br0" timeOffset="135176">16014 6152,'20'0,"-20"0,0-20,20 20,-20 0,39 0,-39-20,20 20,20 0,-1-20,-19 20,20 0,-20 0,20 0,-21 0,21 20,-20-20,0 20,0 0,-20-20,0 19,19-19,-19 0,0 20,0 0,0 0,0 0,0 0,0 19,0 1,0 0,0-1,-19 1,19-20,-20 39,20-39,-20 0,20 20,0-20,-20-1,0 1,20 0,-20 0,1 20,19-40,-20 39,20-39,0 20,-20-20,20 20,-20-20,0 20,20 0,0-20,-20 0,20 20,-20-20,20 0,-19 0,-1 19,20-19,-20 0,20 0,-20 0,20 0,-20 0,0 0,20-19,0 19,0-20,-19 20,19 0,0-20,0 20,0-20,0 20,0-20,0 0,0 1,0-1,0 0,19 20,1-20,-20 20,40-20,-20 0,0 20,19 0,1 0,-20 0,0 0,19 0,-19 0,0 20,0-20,0 20,0 0,-20-20,19 0,-19 20,0-20,0 0,0 20,20-20,0 0,-20 19,20 1,-20-20,40 0,-40 20,0-20,20 0,-20 0,19 0,-19 0,20 0</inkml:trace>
  <inkml:trace contextRef="#ctx0" brushRef="#br0" timeOffset="136344">17066 5894,'-20'19,"0"-19,0 20,20-20,-20 20,20 0,-20 0,1 0,19-1,-20 1,0 0,20 0,0 0,-20 0,20 0,-20-1,20 21,-20-40,20 20,0 20,-19-21,19 1,-20 20,20-20,0 0,0 19,0 1,-20-20,20 0,0 19,0-19,0 0,0 20,0-20,0-20,0 39,0-19,0 0,20 0,-20 20,0-40,20 39,-1-19,1 0,0 20,0-1,0-19,0 20,-1-20,21 19,-20-19,0 20,19-20,-19 0,0-1,0 1,0-20,-20 0,20 0,0 20,-20-20,19 0</inkml:trace>
  <inkml:trace contextRef="#ctx0" brushRef="#br0" timeOffset="137368">17324 6231,'0'0,"0"0,0 20,19 0,-19-20,20 39,0 1,20-20,-1 20,1-1,0-19,-20 20,19-1,1-19,-40 0,20-20,-20 20,20-20,-20 0,0 20,0-20,0 20,0-20,20 0,-20 19,0-19,0 0,19 0</inkml:trace>
  <inkml:trace contextRef="#ctx0" brushRef="#br0" timeOffset="138048">17661 6092,'-20'0,"20"20,0-20,-20 20,20 0,-20 19,1-19,19 0,-20 20,0-21,20 21,-20-20,0 0,20 20,-20-1,0-19,1 20,19-20,-20-1,20 21,-20-20,20 0,-20 19,20-39,-20 20,20 0,0-20,0 20,0-20,0 20,-20-20,20 0,0 20,0-20,0 0,0 20</inkml:trace>
  <inkml:trace contextRef="#ctx0" brushRef="#br0" timeOffset="139912">18078 6410,'0'0,"20"0,-20-20,0 20,19 0,1-20,0 20,0 0,-20 0,20-20,0 20,-20 0,19 0,1 0,0 0,0 0,20 0,-40 0,19-20,1 20,0 0,20 0,-20 0,0 0,19 0,-19 0,20 0,-20 0,-1 0,21 0,-40 0,20 0,-20 0,20 0,0 0,-20 0,0-20</inkml:trace>
  <inkml:trace contextRef="#ctx0" brushRef="#br0" timeOffset="141121">18871 6112,'0'0,"0"-20,20 20,-20 0,20 0,-20 0,20 0,0 0,0 0,-1 0,1 0,20 0,-20 20,20 0,-21 0,21-1,0 1,-40 20,39-40,-39 20,0-20,20 39,-20-39,0 20,0-20,0 40,0-20,-20 0,20 0,-19 19,19-19,0 0,-20 20,20-21,0 1,-20 0,20 0,-20 20,0-1,0-19,1 20,-1-40,0 20,20 0,0-1,-20-19,0 20,20-20,-20 0,20 20,-20-20,20 0,0 0,-19 0,19 0,0 20,-20-20,0 0,20-20,0 20,0-20,0 20,0-20,-20 20,20 0,0-19,0 19,0-40,0 20,0 0,0 0,0 20,20-39,-20 39,0-20,20 20,-20 0,20 0,-1 0,-19 0,20 0,0 0,0 0,20 39,19-39,-19 40,0-20,-1 20,21-20,-40-1,0 1,19-20,-39 20,20-20,-20 20,20-20,-20 0,20 0,0 0,-20 0,19 0,-19-20,0 20,20-20,-20 20,20 0,0 0,0-20,-20 20,20-19,-1 19,-19 0,0-20</inkml:trace>
  <inkml:trace contextRef="#ctx0" brushRef="#br0" timeOffset="142216">19387 5834,'0'0,"20"0,-20 0,0 0,20 20,-20-20,40 20,-20 0,-1-1,21 1,0 20,-20-20,19 19,-19 1,0-20,0 20,-20-20,20-1,-20 21,20 0,-20-20,0 19,19 21,-19-40,0 19,0 1,20-20,-20 39,0-39,20 0,-20 20,0-20,0-20,0 39,0-19,0-20,0 40,0-20,0 0,0 19,0-19,0 0,-20 20,20-1,0-19,-20 0,20 20,-19-1,19-19,0 0,0 20,0-40,-20 0,20 20,0-20,0 0,0 19,-20-19,20 0,-20 0,20 0,0 20,-20-20,20 20,-20-20,20 0,0 0,-20 20,20-20</inkml:trace>
  <inkml:trace contextRef="#ctx0" brushRef="#br0" timeOffset="150823">8493 7977,'-20'0,"20"0,-20 0,1 20,19 0,-40 0,20-20,-20 20,40-1,-39 1,39 0,-20-20,20 20,-20-20,0 20,0-20,20 20,-20-1,1 1,-1-20,20 40,-40-40,40 40,-20-40,20 20,-20-20,20 19,0 1,-19 0,19 0,-20 0,0 0,20-1,-20 41,0-40,20 19,-20 1,1-20,19 20,0-20,-20 19,20-19,-20 0,20 20,0-21,-20 1,20 20,0 0,0-20,0 19,0-19,0 40,0-21,0-19,0 20,0-1,20 1,0 0,-20-20,0 19,20 1,-1-20,-19 20,40 19,-20-39,0 0,0 20,-1-21,1 21,0 0,20-1,-40-19,39 20,-39-40,20 20,0 0,0-20,-20 0,20 19,0-19,-20 0,0 20,20-20,-20 0,19 0,-19 0</inkml:trace>
  <inkml:trace contextRef="#ctx0" brushRef="#br0" timeOffset="151927">8374 8632,'0'0,"20"0,-20 20,20-20,-20 20,39 0,-19-1,20 41,0-40,-1 19,1 21,20-20,-41-1,21 21,0-40,-20 19,19 1,-19-20,20 20,-40-21,40 1,-40 20,39-40,-19 40,-20-20,40 19,-20-19,-1 0,1 20,0-40,0 19,0 1,-20-20,0 0,0-20</inkml:trace>
  <inkml:trace contextRef="#ctx0" brushRef="#br0" timeOffset="152583">9069 8751,'-20'0,"20"0,-20 0,20 20,0 0,-20-20,0 39,0 1,1-20,19 40,-40-21,40 1,0 0,-20-21,-20 41,40-40,-20 19,1 1,19-20,-20 0,0 0,20 0,0-1,-20-19,20 20,0-20,0 20,-20 0,20-20,-20 0,20 20,0-20</inkml:trace>
  <inkml:trace contextRef="#ctx0" brushRef="#br0" timeOffset="153280">9485 8989,'-20'20,"20"0,0-20,0 0,0 20,0-20,20 0,-20 0,20-20,0 0,20 20,19-20,-19 0,39 1,-19 19,-1 0,1-20,-20 20,-1 0,-19-20,-20 20</inkml:trace>
  <inkml:trace contextRef="#ctx0" brushRef="#br0" timeOffset="154352">10358 8434,'20'0,"0"-20,0 20,20 0,-20 0,19-20,1 20,19 0,1 0,-20 0,-40 0,19 20,1-20,0 0,-20 20,20-1,-20 1,0-20,20 40,-20-20,20 0,-20 19,0 1,0 0,0 19,0 1,0-21,0 21,-20 0,20-21,-20 1,0 0,20-21,-40 1,21 40,-1-60,0 39,0-39,0 20,-19 0,-1 0,20 0,-20-20,21 20,-1-20,0 0,20 0,-20 0,20 0,-20 0,20-20,0 0,-20 20,20-20,0 20,0-20,0 0,0 1,0 19,0-20,20 20,-20-20,20 0,-20 20,20 0,-20 0,40 0,-21 0,21 0,0 0,-1 0,21 0,-20 0,-1 0,-19 20,20 0,-40-20,0 0,20 0,-20 20,0-20,0 0,20 0,-20 0,19 0,1 0,-20-20</inkml:trace>
  <inkml:trace contextRef="#ctx0" brushRef="#br0" timeOffset="155287">11212 8057,'0'0,"0"19,0-19,0 20,0-20,20 40,-20-20,19 0,1 19,0-19,0 20,0 0,0-1,19 1,-19 19,0-19,0 0,0-1,0 1,-20 0,19 0,-19-1,20 1,-20 0,0-1,0 1,0 0,0-20,0 19,0 21,0-21,-20-19,1 20,-1 0,20-21,-20 1,0 40,0-40,-20 19,40 1,-39 0,-1-20,0 39,21-59,-1 40,0-20,0 0,0-20,0 19,20-19,-20 0,20 0,0 20,-19-20</inkml:trace>
  <inkml:trace contextRef="#ctx0" brushRef="#br0" timeOffset="156447">12581 7977,'-20'0,"20"20,0 0,-40 0,40 0,-39 19,-1 1,0 0,40-1,-39 1,19 0,-20-1,40 1,-40 0,21-1,-1 21,0-20,0-1,20 21,-20-20,0-21,20 21,0 0,0-40,0 39,0-19,0 20,0-20,0 0,0 0,0-1,0 1,40 20,-40-20,20 19,0-19,0 0,-1 20,21-20,-20 19,0-19,19 0,-19 0,20 0,-20 0,0-1,19 1,-39-20,20 20,0-20,0 0,0 20,-20-20,20 0,-1 20,1-20,-20 0,20 0,0 0,-20 0,20 0,0 0,-20 0,20 0,-1 0,1 0,0 0,0 0,-20 0,20 0,-20 0,20 0,-20 0,0-20</inkml:trace>
  <inkml:trace contextRef="#ctx0" brushRef="#br0" timeOffset="158671">12879 8195,'0'0,"0"20,0-20,0 20,19 40,-19-21,20 1,0 20,0 19,0 20,0-59,-20 39,20-39,-1 19,-19 1,20-20,-20-20,0 19,0 1,20 19,-20-19,20-20,-20 0,0 19,0-39,0 20,0 0,0 0,0-20,20 0,-20 20</inkml:trace>
  <inkml:trace contextRef="#ctx0" brushRef="#br0" timeOffset="159391">13335 8195,'0'0,"0"20,0 0,0 0,0-20,0 20,0 20,0-40,0 19,0 1,0 0,0 0,0 20,0-21,0 1,0 0,0-20,0 20,0-20,0 20,0-20,20 0,-20 0,20 0,-20 0,20 0,-1-20,1 20,20-20,-20 20,19 0,1 0,0-20,-20 20,-1 0,21 0,-40 0,20 0,-20 0,0 0</inkml:trace>
  <inkml:trace contextRef="#ctx0" brushRef="#br0" timeOffset="159865">13692 8076,'0'0,"0"20,0 20,0 0,0-1,0 1,0 0,0 19,0 1,0-1,0 21,0-21,0 1,0-1,0 1,0-21,0 21,20-20,-20 19,0-19,0-20,20 0,-20 19,0-39,0 20,0-20</inkml:trace>
  <inkml:trace contextRef="#ctx0" brushRef="#br0" timeOffset="160368">14049 8394,'0'59,"0"-19,20-20,0 39,-20-19,20 0,20-20,-40 19,19 1,21-20,-20 20,20-1,-1 1,1 0,-20-20,0-1,-20-19,20 20,-1-20,-19 0,0 20,20-20,-20 0,0 0,20 0,-20 0,0-20</inkml:trace>
  <inkml:trace contextRef="#ctx0" brushRef="#br0" timeOffset="160863">14407 8414,'0'20,"-20"-1,0 21,20-20,-40 20,20 19,20 1,-19-1,-21-19,20 0,0-1,0 1,20 0,-20-20,1-1,19 1,0 0,0-20,0 20,-20-20,20 0,0 20,0-20</inkml:trace>
  <inkml:trace contextRef="#ctx0" brushRef="#br0" timeOffset="161359">14784 8692,'0'0,"0"0,19 0,-19 0,0-20,20 20,-20 0,40-20,-20 0,0 20,19 0,-39-20,20 20,20 0,-40-20,20 20</inkml:trace>
  <inkml:trace contextRef="#ctx0" brushRef="#br0" timeOffset="162488">15438 8156,'60'0,"-20"0,-1 0,1 20,0-1,-20-19,-1 20,21 0,-40-20,20 0,-20 20,0-20,20 40,-20-40,20 20,-20-1,19 1,-19 0,0 20,0-20,0-1,0 21,0 0,0-20,0-1,0 21,-19 0,-1-20,0 19,20 1,-40-20,40 20,-39-1,19-19,-20 20,40-20,-40 0,40-20,-19 19,19-19,-20 20,0 0,20-20,-20 0,20 0,-20 20,0-20,0 0,20 0,-19 0,19 0,-20 0,20-20,-20 20,20 0,0-20,-20 20,20-20,0 1,-20-1,20 20,0-20,0 20,0-40,0 40,0-20,0 0,0 1,20-1,0 20,20 0,-21 0,41 0,-20 0,19 0,-19 0,0 20,-1-1,1 1,19 0,-59 0,40 0,-40-20,20 20,-20-20,20 0,0 0,-20 0,0-20,20 20,-20-20,39 20,-19-40</inkml:trace>
  <inkml:trace contextRef="#ctx0" brushRef="#br0" timeOffset="163735">15597 7739,'20'0,"-20"0,20 0,0 20,19 0,1-20,0 39,-1-19,21 0,0 0,-1 20,-19-21,-1 21,1-20,0 0,-20 0,19 19,-19-19,20 0,-20 40,19-21,-19 1,0 0,0 19,0-39,0 20,-20-20,0 19,0-19,0 20,0-1,0 1,0 0,0-40,0 40,0-1,-20-19,0 40,0-41,20 41,-20-20,0-20,1 19,19 1,-20 0,0-21,20 21,-20-20,0 0,20 0,-20-1,0 1,1 0,19 0,-40 0,40 0,-40-20,20 20,1-1,-1-19,20 20,-20-20,20 20,-20 0,0-20,20 0,-20 20,20-20,0 0</inkml:trace>
  <inkml:trace contextRef="#ctx0" brushRef="#br0" timeOffset="166478">8255 10497,'0'0,"0"20,0-20,0 20,20 0,-20 20,20-1,0 1,-1-20,1 19,20 41,-20-40,19-1,-19 1,0 0,0-21,0 1,0 20,-20-20,19 19,-19-39,40 20,-40 20,20-20,20 20,-40-21,39 1,-39 0,40 0,-40-20,20 20,-20-20,0 20,20-20,0 0,-20 19</inkml:trace>
  <inkml:trace contextRef="#ctx0" brushRef="#br0" timeOffset="167118">8771 10716,'0'0,"0"0,-20 0,0 19,0 21,1 0,-41 0,40 19,-39 1,39-1,-40 20,1-19,39-20,0-1,0 1,-19-20,39 0,0 0,-20-20,20 19,0-19,0 20,0-20,-20 0,20 20,0 0,-20-20,20 0</inkml:trace>
  <inkml:trace contextRef="#ctx0" brushRef="#br0" timeOffset="170246">9108 10835,'0'-20,"20"20,-20 0,20 0,-20 0,40 0,-40-20,20 20,-1 0,1-20,20 0,-40 20,20 0,19-20,-19 1,0 19,0 0,-20 0,20 0,0 0,-20 0,19 0,-19 0</inkml:trace>
  <inkml:trace contextRef="#ctx0" brushRef="#br0" timeOffset="170719">9208 11093,'0'0,"19"0,-19 0,20 0,-20 0,20 0,0-20,0 20,19-20,-19 20,0-20,-20 0,40 20,-40 0,20 0,-1-20,-19 20,20 0,-20 0,20 0,-20 0,20-19,-20 19,20 0</inkml:trace>
  <inkml:trace contextRef="#ctx0" brushRef="#br0" timeOffset="171790">10021 10458,'0'0,"0"0,0-20,20 20,-20-20,0 20,0 0,20 0,0-20,-20 20,19 0,1 0,0 0,0 0,-20 0,20 0,0 0,0 0,-20 0,19 20,1 0,0 0,0-1,0 1,-20 20,20-20,-1 20,-19-1,20 1,-20 0,20-1,-20 1,0 0,0-1,0 1,-20-20,0 20,20-21,-19 1,19 20,-20-20,20-20,-20 39,0-39,20 20,-20-20,20 20,-20-20,1 20,19-20,-20 0,20 0,-20 20,20-20,-40 0,40 0,-20 0,20 0,-20 0,20 0,-19 0,-1-20,20 0,0 20,0 0,0-20,0 20,0-20,0 1,0-1,0 20,0-20,0 0,0 0,0 20,20 0,-20 0,19 0,21 0,-20 0,0 0,39 0,-19 0,39 40,-39-20,0-20,0 20,-1-1,-39-19,20 0,-20 20,20-20,-20 0,0 0,20 0,0 0,-20 0,19 0,-19 0</inkml:trace>
  <inkml:trace contextRef="#ctx0" brushRef="#br0" timeOffset="172886">20002 8334,'0'0,"0"20,0 0,0 0,0 20,0 19,0 20,0 1,0-1,0 40,0-39,0-21,0 1,0-21,0 1,0-20,0 0,0 0,0-20,0 19</inkml:trace>
  <inkml:trace contextRef="#ctx0" brushRef="#br0" timeOffset="173551">20181 8354,'0'20,"0"-20,20 0,-20 20,0-20,0 40,0-40,0 19,0 1,0 0,0 0,0 20,0-21,0 1,0 0,0 0,0 0,0-20,0 20,0-20,0 20,20-20,-20 0,20 0,-20-20,0 20,39-20,-39 20,40-20,-20 0,20 20,-21-20,1 20,0-20,0 20,-20 0,20 0,-20 0,0-19,0 19,20 0,-20-20</inkml:trace>
  <inkml:trace contextRef="#ctx0" brushRef="#br0" timeOffset="174023">20459 8255,'0'20,"0"-20,0 20,0 39,0 1,0-1,20 21,0 39,-1-20,1 0,-20-19,20-1,0 0,-20-19,0-1,0-19,0 0,20-20,-20-1,0 1,0-40,0 1,0-1</inkml:trace>
  <inkml:trace contextRef="#ctx0" brushRef="#br0" timeOffset="174478">20876 8652,'0'0,"0"0,0 20,19 19,21-19,-20 0,0 40,20-21,-1 1,1 0,-20-20,0-1,19-19,-19 40,-20-40,20 0,-20 20,20-20,0 20,-1-20,1 20,-20-20,20 0,0 0,-20 19,20-19</inkml:trace>
  <inkml:trace contextRef="#ctx0" brushRef="#br0" timeOffset="174966">21233 8632,'0'20,"-20"0,0 0,0-1,20 1,-39 20,19 19,0-19,0 0,0 0,0-1,1 21,-1-40,20 19,-20 1,20-20,-20 0,20-1,0-19,0 20,0 0</inkml:trace>
  <inkml:trace contextRef="#ctx0" brushRef="#br0" timeOffset="175502">21550 8811,'20'0,"-20"0,20 0,-20 0,20 0,0 0,-20 0,20 0,19 0,-19-20,40 0,-21 20,1-20,0 20,-20-20,-1 0,21 20,-40 0,20-19,0 19</inkml:trace>
  <inkml:trace contextRef="#ctx0" brushRef="#br0" timeOffset="176511">22205 8315,'20'0,"0"0,-20-20,0 20,20 0,-20 0,20 0,-20 0,39 0,-39 0,20 0,0 0,0 0,0 0,-1 0,1 20,20-1,-40 1,20-20,0 40,-1-20,1 0,-20 19,40-19,-40 20,0 19,0-19,0 0,0-1,0 1,-20 0,0-1,0 1,1 0,-1-20,-20 39,20-39,-19 20,19-1,-20-19,20 0,-39 0,39 0,-20 0,0-1,21-19,19 0,-20 0,0 0,20-19,0-1,0 20,0-20,0 20,0-40,0 20,0 1,20-21,-20 40,20-20,-1 0,-19 20,20-20,0 20,-20 0,20 0,0 0,0 0,0 0,-1 20,1-20,20 20,-40 0,40 0,-40 0,19-20,-19 0,20 19,-20-19,0 20,20-20,0 0,-20 20,0-20,20 0,-20 0,39 20,1-20,20 20,-1 0,21-1,39 1,-40 0,0 0</inkml:trace>
  <inkml:trace contextRef="#ctx0" brushRef="#br0" timeOffset="177223">23078 8533,'20'0,"-20"0,20 0,-20 0,20 0,-20 0,20-20,19 20,-19-20,20 20,0 0,19 0,1 0,-41 0,1 0,0-20,-20 20,-20 0,20 20,-20 0,20 0,-39 0,19-1</inkml:trace>
  <inkml:trace contextRef="#ctx0" brushRef="#br0" timeOffset="177670">23158 8791,'0'0,"20"0,-20 0,19 0,41-20,-20 20,-1-20,21 20,-21 0,1 0,0-20,-20 20,-20 0,0 0</inkml:trace>
  <inkml:trace contextRef="#ctx0" brushRef="#br0" timeOffset="179070">24090 8116,'-20'0,"1"0,19 0,0 0,-20 0,20 20,-40 0,40-20,-20 20,0-1,-19 21,39-20,-40 20,40-20,-20-1,0 41,20-40,-20 0,1 39,-1-39,20 0,0 19,0 1,-20-20,20 0,0 0,0 0,0-1,0 1,0 0,0-20,0 20,0-20,0 20,0-20,20 0,-20 20,0-1,20-19,-20 0,19 20,1-20,20 20,-20 0,0-20,19 20,-19 0,0-20,20 0,-20 0,-1 0,1 0,0 0,0 0,0 0,-20-20,20 20,-20-20,20 20,-1 0,1-20,-20 20,20-20,0 0,0 20,-20-19,20 19,-20-40,19 40,-19-20,20 0,-20 0,0 1,20-1,0 0,-20 0,0 20,0-40,0 20,0 1,0-1,0 20,0-20,0 0,0 0,0 20,0-20,0-19,-20 19,0 0,0-20,20 21,0-1,-19 0,19 0,0 20,0-20,-20 20,20-20,-20 20,20-20,-20 1,20 19,-20-20,20 20,-20 0,20 0,-19 0,-1 0,20 0,-20 0,20 0,-20 0,0 0,0 0,20 0,0 0,-20 0,20 20,0-20,0 19</inkml:trace>
  <inkml:trace contextRef="#ctx0" brushRef="#br0" timeOffset="180878">21729 9585,'0'0,"0"19,0-19,0 20,0 40,0-40,20 39,0-19,-20-1,0 1,19 0,1 0,0-21,-20 41,0-60,20 20,-20 0,0-1,0-19</inkml:trace>
  <inkml:trace contextRef="#ctx0" brushRef="#br0" timeOffset="181350">21610 9902,'0'0,"0"0,20 0,-20-20,20 20,-20 0,19 0,-19 0,20-20,0 20,20-20,-40 1,20 19,-1 0,-19-20,20 20,-20 0,20 0,0 0,0-20,-20 20,20 0</inkml:trace>
  <inkml:trace contextRef="#ctx0" brushRef="#br0" timeOffset="182246">22106 9624,'20'-20,"-20"20,20 0,-20-19,19 19,-19-20,20 20,0-20,0 20,0 0,0 0,0 0,19 0,-39 0,20 0,0 0,0 0,0 0,-1 20,1 0,0-1,-20-19,20 20,-20-20,20 20,-20-20,0 40,0-20,0-1,0 1,-20 20,0 0,0-21,20 21,-20 0,1-20,19 19,-20-39,0 40,20-40,-20 20,20-20,-20 20,20-20,-20 0,20 20,-19-20,19 0,-20 0,20 0,-20 0,20 0,0-20,0 0,0 20,0-20,0 20,0-20,20 20,-20 0,20 0,-1-20,21 1,-20 19,0 0,0 0,-1 0,1 0,-20 0,20 0,-20 0,20 19,-20-19,20 0,0 0,-20 0,19 0,-19-19</inkml:trace>
  <inkml:trace contextRef="#ctx0" brushRef="#br0" timeOffset="182709">23455 9465,'0'0,"0"20,0-20,20 20,-20 20,40 0,-40 19,0-19,20 19,0-19,-20 0,0-21,0 1,0 0,0-20,0 20</inkml:trace>
  <inkml:trace contextRef="#ctx0" brushRef="#br0" timeOffset="183205">23277 9743,'0'-20,"20"20,-20 0,19 0,1-19,0 19,0 0,-20 0,40-20,-1 20,-19-20,0 20,20 0,-20 0,-1-20,21 0,-20 20,0-20,-20 20,0-19,20 19,-20 0</inkml:trace>
  <inkml:trace contextRef="#ctx0" brushRef="#br0" timeOffset="184213">23892 9406,'20'0,"-20"-20,20 20,-20 0,19 0,-19 0,20 0,-20 0,20 0,0 0,-20 0,0 0,20 20,0-20,-20 20,0-20,19 39,1-39,-20 20,0-20,0 20,0-20,0 40,0-40,0 20,0 19,0-19,0 0,0 0,0 0,0 0,-20 19,1-39,19 40,0-40,-20 20,0 0,20-20,-20 19,20 1,0-20,-20 0,20 20,0-20,-20 0,20 0,0 0,-19 0,19-20,-20 20,20-20,0 20,0-19,0 19,-20 0,20-20,0 20,0-20,0 0,0 20,0 0,20 0,-20-20,0 20,20 0,-20 0,0 0,39 0,-39 20,20-20,20 20,-20 0,-1-20,21 0,-40 20,40-1,-40-19,0 0,20 0,-20 0,0 20,20-20,-20 0,0 0,0 20,19-20,-19 0</inkml:trace>
  <inkml:trace contextRef="#ctx0" brushRef="#br0" timeOffset="185077">20419 10735,'0'0,"0"20,0-20,0 40,0 20,0-1,0 1,0-1,20-19,-20 19,0-39,20 0,-20 0,0 0,0-20,0 20</inkml:trace>
  <inkml:trace contextRef="#ctx0" brushRef="#br0" timeOffset="185669">20677 10497,'0'20,"0"0,0 0,0 20,0-1,0 1,0-20,0 0,0 19,0 1,0-40,0 40,20-40,-20 20,0-20,20 0,-20 0,20 0,-20 0,20 0,-20 0,19 0,1-20,20 20,-20 0,19-20,-19 20,20-20,0 20,-40 0,20 0,-20 0,0-20</inkml:trace>
  <inkml:trace contextRef="#ctx0" brushRef="#br0" timeOffset="186069">20975 10557,'0'20,"0"19,0 21,0-20,0 19,0 1,0-21,0 1,0 0,0-1,0 21,0-40,0 19,0-19,20 0,-20-20,0 20,0-20,0 20</inkml:trace>
  <inkml:trace contextRef="#ctx0" brushRef="#br0" timeOffset="186453">21292 10716,'0'0,"0"19,20-19,-20 20,40 40,-20-20,0-21,19 41,-39-20,40-21,-20 21,19-20,-39 0,20-20,-20 20,20-20</inkml:trace>
  <inkml:trace contextRef="#ctx0" brushRef="#br0" timeOffset="186925">21530 10775,'0'0,"0"20,-19-20,19 40,-20-1,0-19,20 20,-20-20,0 19,0 1,20-20,-19 0,19 0,0 19,0-39,-20 20,20-20,-20 20,20-20,0 20</inkml:trace>
  <inkml:trace contextRef="#ctx0" brushRef="#br0" timeOffset="187373">21967 10755,'0'0,"20"0,0 0,-20 0,0-20,20 20,-20 0,19 0,21-19,-40 19,40-20,-20 20,-1 0,1 0,-20 0</inkml:trace>
  <inkml:trace contextRef="#ctx0" brushRef="#br0" timeOffset="187845">21967 11013,'0'0,"20"0,-20 0,20-20,-20 20,20-19,-1 19,21-20,-20 20,-20-20,20 20,0-20,-20 20,0 0,19 0,-19 0</inkml:trace>
  <inkml:trace contextRef="#ctx0" brushRef="#br0" timeOffset="188869">22562 10497,'0'-20,"0"20,0 0,20 0,-20 0,20 0,-20 0,20-19,0 19,-20 0,20 0,-1 0,1 0,0 0,-20 0,20 19,-20-19,0 20,20-20,-20 0,20 40,-20-40,0 20,0 39,19-39,-19 20,0-20,0 19,0 1,0-20,0 0,-19 20,-1-40,20 39,-40 1,20-20,0 19,1-19,-21 0,20 0,-20 0,40-20,-20 0,20 0,-19 20,19-20,-20 0,0 0,20-20,0 20,0-20,-20 20,20-20,0 0,0 0,0 20,0-19,0 19,0-20,0 0,0 0,20 20,0 0,0-20,-1 20,21 0,0 0,-20 0,19 0,21 0,-20 20,-1 0,-19-20,0 0,-20 20,20-20,-20 0,0 0,0-20</inkml:trace>
  <inkml:trace contextRef="#ctx0" brushRef="#br0" timeOffset="189629">20300 11628,'20'0,"-20"0,20 0,0-19,0 19,19 0,21-20,19 0,40 20,-20-20,40 20,-59 0,39 0,-40-20,0 20,-19-20,-20 20,-1 0,-19 0,-20 0,0 0,20 0,0 0,-20-19,0 19</inkml:trace>
  <inkml:trace contextRef="#ctx0" brushRef="#br0" timeOffset="190085">20657 11906,'0'20,"0"-20,0 20,0 0,0 0,0-20,0 39,0-19,20 0,-20 0,0 20,0-40,0 39,0-39,0 20</inkml:trace>
  <inkml:trace contextRef="#ctx0" brushRef="#br0" timeOffset="190758">20955 11668,'0'0,"0"20,0-20,20 20,-20-20,0 39,0 1,0-20,0 20,0-20,0 19,0-19,0-20,0 20,0 0,20-20,0 0,-20 0,19 0,-19-20,0 20,40-20,-40 20,20 0,-20 0,20-20,-20 20,20 0,-1 0,-19 0,20 0,-20-20</inkml:trace>
  <inkml:trace contextRef="#ctx0" brushRef="#br0" timeOffset="191222">21193 11747,'0'0,"0"20,0 0,0 20,20 19,-20-19,20 20,0-1,-20-19,0 19,0-19,19-20,-19 0,0 0,20-1,-20-38,0-1,0 0,0-40</inkml:trace>
  <inkml:trace contextRef="#ctx0" brushRef="#br0" timeOffset="191901">22364 11351,'20'0,"-20"0,20 0,-20 0,19 0,-19 0,40 0,-20-20,39 20,-19-20,0 20,39-20,-19 0,-1 0,-39 20,20 0,0 0,-21-19,1-1,0 20,-20 0,0 0,20 0,-20 0,20 0,-20-20,20 20</inkml:trace>
  <inkml:trace contextRef="#ctx0" brushRef="#br0" timeOffset="192389">22542 11628,'0'0,"0"20,0 0,0 0,20 0,-20 39,0-19,20 20,-20-21,0 21,0-21,0 1,0-20,0 0,20 20,-20-40,0 19,20-19</inkml:trace>
  <inkml:trace contextRef="#ctx0" brushRef="#br0" timeOffset="193045">22920 11430,'0'0,"0"20,0-20,0 20,-20 19,20-19,-20 0,20 20,0-20,0 19,0-19,0 0,0-20,0 20,0 0,0-20,0 0,20 0,-20 0,20 0,-20 0,19-20,-19 20,40-20,-20 20,0-20,19 20,-19-20,20 20,0 0,-1 0,-19 0,0-20,0 20,0 0,-20-19,0 19,0 0,20 0</inkml:trace>
  <inkml:trace contextRef="#ctx0" brushRef="#br0" timeOffset="193669">23237 11450,'0'0,"0"20,0-20,0 20,0-20,0 39,0 1,0 0,0-1,0 1,0 0,0-1,0 1,20 0,-20-1,0-19,0 0,0 20,20-20,-20-1,0 1,0 0,0 0,0-20,0 20,20-20,-20 0,0 20</inkml:trace>
  <inkml:trace contextRef="#ctx0" brushRef="#br0" timeOffset="194525">21471 12938,'0'20,"20"-20,0 20,-1 0,21-1,0 21,0-40,19 40,-19-20,-20 19,19-39,1 40,-20-20,0 0,0 0,-1-20,-19 19,20-19,-20 20,20-20,-20 20,20 0,-20-20,0 20,0-20,20 0</inkml:trace>
  <inkml:trace contextRef="#ctx0" brushRef="#br0" timeOffset="195213">21848 12859,'-20'0,"20"20,0-20,-20 19,20-19,-39 40,19 0,0-40,0 39,0-19,0 20,1-40,19 20,0 0,-20 0,0-1,20 1,-20-20,20 20,0 0,0-20,-20 0,20 20,0-20,0 0,0 20,-20-20,20 19,-20-19</inkml:trace>
  <inkml:trace contextRef="#ctx0" brushRef="#br0" timeOffset="195901">22404 12839,'19'0,"-19"0,20 0,-20 0,20 0,-20 0,20 0,0 0,-20 0,20-20,-20 20,19-20,1 20,0 0,-20-20,0 20,20 0,-20 0,0 0,20 0</inkml:trace>
  <inkml:trace contextRef="#ctx0" brushRef="#br0" timeOffset="196478">22285 13077,'0'0,"19"0,-19 0,20 0,-20 0,20 0,-20-20,20 20,0-20,19 20,-19 0,0 0,0 0,0 0,0-20,-1 20,-19 0,20 0,-20 0,0-19,20 19,0 0,20-20</inkml:trace>
  <inkml:trace contextRef="#ctx0" brushRef="#br0" timeOffset="197045">23098 12502,'0'0,"0"19,0-19,0 20,0 20,0-20,0 19,0 1,0 0,0 0,0-40,0 39,0-19,0-20,20 20,-20-20,0 20,0 0</inkml:trace>
  <inkml:trace contextRef="#ctx0" brushRef="#br0" timeOffset="197973">23495 12482,'0'0,"0"20,0-20,0 19,0 1,0 20,-20 19,20-19,-20 20,20 19,0-39,-20-1,20 1,0-20,0 20,0-21,0 21,0-20,0 20,0-40,0 20,0 19,0-39,0 20,-19-20,19 20,0-20,0 20,0 0,0-20,0 19</inkml:trace>
  <inkml:trace contextRef="#ctx0" brushRef="#br0" timeOffset="199381">23654 13037,'0'-20,"0"20,0-19,0 19,0-20,0 20,0-20,0 0,0 0,0 0,0 20,0-19,0-1,20 0,-20 20,0-40,0 40,0-20,19 1,-19-1,0 20,20 0,-20-20,20 20,-20 0,20 0,-20 0,20 0,-20 0,20 0,-1 0,-19 0,20 0,-20 0,20 0,0 0,0 0,-20 0,20 0,-20 0,20 0,-20 0,19 0,1 0,-20 0,0 0,20 0,-20 0,0 0,0 20,20-20,-20 0,0 20,0-20,0 19,0-19,0 20,0 0,0 0,0 0,0 0,0 19,0 1,0-20,0 19,0 1,0 0,0-40,0 40,20 19,-20-19,20 19,-20 1,0-1,0 1,19-1,-19 1,0-1,0-19,0 0,0-20,0 0,0-20,0 19,0-19</inkml:trace>
  <inkml:trace contextRef="#ctx0" brushRef="#br0" timeOffset="201396">11966 10894,'-20'0,"0"20,20-20,0 20,0 0,0-20,-20 0,20 20,0-20,0 19,0-19,0 20,0 0,0-20,20 20,-20-20,0 20,20-20,0 20,0-1,-1-19,1 20,-20 0,20-20,0 20,0-20,0 20,-20-20,39 20,-19-20,0 0,-20 0,20 0,0 0,-20-20,20 0,-1 20,-19-20,0 20,0-20,0 0,20 20,-20-19,0-1,0 20,0-20,0 0,0 20,0-20,-20 20,20-20,-19 20,19-19,0 19,0-20,0 20,-20 0,20 0,-20 0,20 0,-20 0,0 0,20 0,0 0,-20 0,20 0,0 20,-19-20,19 0,0 0,-20 19,0-19,20 0,0 0,-20 0,20 20</inkml:trace>
  <inkml:trace contextRef="#ctx0" brushRef="#br0" timeOffset="202500">12422 10914,'0'0,"0"20,0-20,0 20,0-20,0 39,0-39,20 40,-20-20,0 20,20-21,-20 1,20 0,-20 0,0-20,0 20,0-20,0 20,0-20,0 20,20-20,-20-20,0 0,0 20,-20-20,20 0,0-20,0 21,0-21,0 20,0 0,0-19,0 19,20 20,-20-40,19 40,1-20,-20 20,20 0,-20-20,20 20,-20 0,20 0,-20 0,20 0,-1 0,-19 0,20 0,-20 0,20 0,-20 0,0 0,20 0,0 0,-20 20,0-20</inkml:trace>
  <inkml:trace contextRef="#ctx0" brushRef="#br0" timeOffset="203141">13613 10180,'0'0,"0"20,0-20,0 20,0 19,0 1,0 0,0-1,20 1,-1 0,-19-21,20 21,0 0,0-20,-20 0,20-1,-20-19,0 40,20-40,0 20,-20-20</inkml:trace>
  <inkml:trace contextRef="#ctx0" brushRef="#br0" timeOffset="203844">14268 9962,'0'0,"0"19,-20 21,0 0,0-1,0 21,0 0,1 39,-21-20,20 0,0 41,-19-1,19 0,-20 20,0-1,1-38,-1 39,0-20,1-60,19 40,0-59,0 20,0-21,20 1,-20-20,20 0,0 0</inkml:trace>
  <inkml:trace contextRef="#ctx0" brushRef="#br0" timeOffset="205356">14327 10815,'0'20,"0"-20,0 20,20-20,-20 19,0-19,0 20,20-20,-20 0,0-20,0 1,0 19,-20-20,20 20,0-20,0 20,-20 0,20-20,0 0,0 20,0-20,0 20,0-20,0 20,0 0,20 0,-20-19,0 19,20 0,-20 0,0-20,40 20,-40 0,19 0,21 0,-20 0,0 0,19 0,1 0,-20 0,0 0,0 0,-20 0,20 0,-20 0,0 0,0 0,0 20,0-20,0 19,0 1,0 0,0 40,0-21,0 21,0-20,0 19,0 1,0-1,0-19,0 0,0-1,-20 21,20-21,0 1,0 0,0-20,0 0,0-1,0-19,0 20,0-20,0 20,0 0,0-20,0 20,0-20,0 20,0-20,0 19,0 1,0-20,0 20,0-20,0 0,0 20,0-20,20 0,-20 20,0 0,0-20</inkml:trace>
  <inkml:trace contextRef="#ctx0" brushRef="#br0" timeOffset="206140">14446 11291,'0'0,"20"0,-20 0,20 0,-20 0,20 0,-20 0,39 0,-19 0,0 0,20 0,0 0,-40-20,19 20,1 0,20-20,0 20,-40 0,19 0,1-19,0 19,-20 0,20 0,-20 0,0 0,20 0,0 0,-20-20,19 20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48877F-5E0F-4790-AB10-7967C964348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62B31-8389-4C4F-9CF8-8EC8C3C4E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68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5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9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04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39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74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09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44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78" algn="l" defTabSz="91426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62B31-8389-4C4F-9CF8-8EC8C3C4E4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57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62B31-8389-4C4F-9CF8-8EC8C3C4E4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688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62B31-8389-4C4F-9CF8-8EC8C3C4E4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89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3F5F9-77B6-426C-9744-CBF6C1A216C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62B31-8389-4C4F-9CF8-8EC8C3C4E4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8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62B31-8389-4C4F-9CF8-8EC8C3C4E48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25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62B31-8389-4C4F-9CF8-8EC8C3C4E48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38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62B31-8389-4C4F-9CF8-8EC8C3C4E48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56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C62B31-8389-4C4F-9CF8-8EC8C3C4E48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49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21920"/>
            <a:ext cx="8814816" cy="2087880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xmlns:mc="http://schemas.openxmlformats.org/markup-compatibility/2006" xmlns:a14="http://schemas.microsoft.com/office/drawing/2010/main" val="000000" mc:Ignorable="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17501"/>
            <a:ext cx="8229600" cy="18415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349500"/>
            <a:ext cx="6560234" cy="14605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5424170"/>
            <a:ext cx="3002280" cy="228600"/>
          </a:xfrm>
        </p:spPr>
        <p:txBody>
          <a:bodyPr vert="horz" rtlCol="0"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5424170"/>
            <a:ext cx="464288" cy="22860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5424170"/>
            <a:ext cx="3907464" cy="22860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187157"/>
            <a:ext cx="800100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2722880"/>
            <a:ext cx="740664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15192"/>
            <a:ext cx="7772400" cy="2275840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39761"/>
            <a:ext cx="7772400" cy="1258093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5428058"/>
            <a:ext cx="3002280" cy="228600"/>
          </a:xfrm>
        </p:spPr>
        <p:txBody>
          <a:bodyPr vert="horz" rtlCol="0"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5428058"/>
            <a:ext cx="464288" cy="22860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5428058"/>
            <a:ext cx="3907464" cy="22860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5428807"/>
            <a:ext cx="464288" cy="228600"/>
          </a:xfrm>
        </p:spPr>
        <p:txBody>
          <a:bodyPr/>
          <a:lstStyle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187157"/>
            <a:ext cx="800100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1804347"/>
            <a:ext cx="374904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1804347"/>
            <a:ext cx="374904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957"/>
            <a:ext cx="8229600" cy="9525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279261"/>
            <a:ext cx="4041775" cy="533135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968500"/>
            <a:ext cx="4040188" cy="328480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968500"/>
            <a:ext cx="4041775" cy="328480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5428807"/>
            <a:ext cx="464288" cy="228600"/>
          </a:xfrm>
        </p:spPr>
        <p:txBody>
          <a:bodyPr/>
          <a:lstStyle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1015"/>
            <a:ext cx="8229600" cy="9525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187157"/>
            <a:ext cx="800100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881380"/>
            <a:ext cx="374904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254000"/>
            <a:ext cx="3931920" cy="635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922967"/>
            <a:ext cx="3931920" cy="8890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841500"/>
            <a:ext cx="8666456" cy="331470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5428058"/>
            <a:ext cx="3002280" cy="228600"/>
          </a:xfrm>
        </p:spPr>
        <p:txBody>
          <a:bodyPr vert="horz" rtlCol="0"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5428058"/>
            <a:ext cx="464288" cy="22860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5428058"/>
            <a:ext cx="3907464" cy="22860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3937000"/>
            <a:ext cx="5486400" cy="55378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4490780"/>
            <a:ext cx="5486400" cy="760213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08220"/>
            <a:ext cx="8534400" cy="36195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xmlns:mc="http://schemas.openxmlformats.org/markup-compatibility/2006" xmlns:a14="http://schemas.microsoft.com/office/drawing/2010/main" val="000000" mc:Ignorable="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5424170"/>
            <a:ext cx="3002280" cy="228600"/>
          </a:xfrm>
        </p:spPr>
        <p:txBody>
          <a:bodyPr vert="horz" rtlCol="0"/>
          <a:lstStyle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5424170"/>
            <a:ext cx="464288" cy="22860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5424170"/>
            <a:ext cx="3907464" cy="22860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22571"/>
            <a:ext cx="8810846" cy="5471160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xmlns:mc="http://schemas.openxmlformats.org/markup-compatibility/2006" xmlns:a14="http://schemas.microsoft.com/office/drawing/2010/main" val="000000" mc:Ignorable="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5334000"/>
            <a:ext cx="4212264" cy="22860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5334000"/>
            <a:ext cx="3002280" cy="2286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1FC9E66-4E4D-4876-86E7-5F75604877B6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5428807"/>
            <a:ext cx="464288" cy="22860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5130C9D-56B7-4912-92A0-F6D32807886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11280"/>
            <a:ext cx="8229600" cy="9525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371864"/>
            <a:ext cx="8229600" cy="37719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xmlns:mc="http://schemas.openxmlformats.org/markup-compatibility/2006" xmlns:a14="http://schemas.microsoft.com/office/drawing/2010/main" val="000000" mc:Ignorable="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Factoring when a does not equal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17,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484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able to factor quadratics when a does not equal 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759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1) x </a:t>
            </a:r>
            <a:r>
              <a:rPr lang="en-US" dirty="0"/>
              <a:t>= 6 and 11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) </a:t>
            </a:r>
            <a:r>
              <a:rPr lang="en-US" dirty="0" smtClean="0"/>
              <a:t>x </a:t>
            </a:r>
            <a:r>
              <a:rPr lang="en-US" dirty="0"/>
              <a:t>= 5 and -1</a:t>
            </a:r>
          </a:p>
          <a:p>
            <a:pPr marL="0" indent="0">
              <a:buNone/>
            </a:pPr>
            <a:r>
              <a:rPr lang="en-US" dirty="0"/>
              <a:t>3) </a:t>
            </a:r>
            <a:r>
              <a:rPr lang="en-US" dirty="0" smtClean="0"/>
              <a:t>x </a:t>
            </a:r>
            <a:r>
              <a:rPr lang="en-US" dirty="0"/>
              <a:t>= 1 and 10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) </a:t>
            </a:r>
            <a:r>
              <a:rPr lang="en-US" b="1" dirty="0" smtClean="0"/>
              <a:t> </a:t>
            </a:r>
            <a:r>
              <a:rPr lang="en-US" dirty="0"/>
              <a:t>x = 1 and -5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="1" dirty="0"/>
              <a:t>)</a:t>
            </a:r>
            <a:r>
              <a:rPr lang="en-US" b="1" dirty="0" smtClean="0"/>
              <a:t> </a:t>
            </a:r>
            <a:r>
              <a:rPr lang="en-US" dirty="0"/>
              <a:t>x = 10 and 2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="1" dirty="0"/>
              <a:t>)</a:t>
            </a:r>
            <a:r>
              <a:rPr lang="en-US" b="1" dirty="0" smtClean="0"/>
              <a:t> </a:t>
            </a:r>
            <a:r>
              <a:rPr lang="en-US" dirty="0"/>
              <a:t>x = -6 and 12</a:t>
            </a:r>
          </a:p>
          <a:p>
            <a:pPr marL="0" indent="0">
              <a:buNone/>
            </a:pPr>
            <a:r>
              <a:rPr lang="en-US" dirty="0"/>
              <a:t>7) </a:t>
            </a:r>
            <a:r>
              <a:rPr lang="en-US" dirty="0" smtClean="0"/>
              <a:t>x </a:t>
            </a:r>
            <a:r>
              <a:rPr lang="en-US" dirty="0"/>
              <a:t>= -4 and -1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8</a:t>
            </a:r>
            <a:r>
              <a:rPr lang="en-US" dirty="0"/>
              <a:t>) </a:t>
            </a:r>
            <a:r>
              <a:rPr lang="en-US" dirty="0" smtClean="0"/>
              <a:t>x </a:t>
            </a:r>
            <a:r>
              <a:rPr lang="en-US" dirty="0"/>
              <a:t>= -7 and 6</a:t>
            </a:r>
          </a:p>
          <a:p>
            <a:pPr marL="0" indent="0">
              <a:buNone/>
            </a:pPr>
            <a:r>
              <a:rPr lang="en-US" dirty="0"/>
              <a:t>9) </a:t>
            </a:r>
            <a:r>
              <a:rPr lang="en-US" dirty="0" smtClean="0"/>
              <a:t>x </a:t>
            </a:r>
            <a:r>
              <a:rPr lang="en-US" dirty="0"/>
              <a:t>= 8 and 5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10</a:t>
            </a:r>
            <a:r>
              <a:rPr lang="en-US" dirty="0"/>
              <a:t>) </a:t>
            </a:r>
            <a:r>
              <a:rPr lang="en-US" dirty="0" smtClean="0"/>
              <a:t>x </a:t>
            </a:r>
            <a:r>
              <a:rPr lang="en-US" dirty="0"/>
              <a:t>= 3 and -9</a:t>
            </a:r>
          </a:p>
          <a:p>
            <a:pPr marL="0" indent="0">
              <a:buNone/>
            </a:pPr>
            <a:r>
              <a:rPr lang="en-US" dirty="0"/>
              <a:t>11) </a:t>
            </a:r>
            <a:r>
              <a:rPr lang="en-US" dirty="0" smtClean="0"/>
              <a:t>x </a:t>
            </a:r>
            <a:r>
              <a:rPr lang="en-US" dirty="0"/>
              <a:t>= -6 and 7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12</a:t>
            </a:r>
            <a:r>
              <a:rPr lang="en-US" dirty="0"/>
              <a:t>) </a:t>
            </a:r>
            <a:r>
              <a:rPr lang="en-US" dirty="0" smtClean="0"/>
              <a:t>x </a:t>
            </a:r>
            <a:r>
              <a:rPr lang="en-US" dirty="0"/>
              <a:t>= 5 and 7</a:t>
            </a:r>
          </a:p>
          <a:p>
            <a:pPr marL="0" indent="0">
              <a:buNone/>
            </a:pPr>
            <a:r>
              <a:rPr lang="en-US" dirty="0"/>
              <a:t>13) </a:t>
            </a:r>
            <a:r>
              <a:rPr lang="en-US" dirty="0" smtClean="0"/>
              <a:t>x </a:t>
            </a:r>
            <a:r>
              <a:rPr lang="en-US" dirty="0"/>
              <a:t>= -12 and 11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14</a:t>
            </a:r>
            <a:r>
              <a:rPr lang="en-US" dirty="0"/>
              <a:t>) </a:t>
            </a:r>
            <a:r>
              <a:rPr lang="en-US" dirty="0" smtClean="0"/>
              <a:t>x </a:t>
            </a:r>
            <a:r>
              <a:rPr lang="en-US" dirty="0"/>
              <a:t>= -12 and 0</a:t>
            </a:r>
          </a:p>
          <a:p>
            <a:pPr marL="0" indent="0">
              <a:buNone/>
            </a:pPr>
            <a:r>
              <a:rPr lang="en-US" dirty="0" smtClean="0"/>
              <a:t>15</a:t>
            </a:r>
            <a:r>
              <a:rPr lang="en-US" dirty="0"/>
              <a:t>) </a:t>
            </a:r>
            <a:r>
              <a:rPr lang="en-US" dirty="0" smtClean="0"/>
              <a:t>x </a:t>
            </a:r>
            <a:r>
              <a:rPr lang="en-US" dirty="0"/>
              <a:t>= 9 and 8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16</a:t>
            </a:r>
            <a:r>
              <a:rPr lang="en-US" dirty="0"/>
              <a:t>) </a:t>
            </a:r>
            <a:r>
              <a:rPr lang="en-US" dirty="0" smtClean="0"/>
              <a:t>x </a:t>
            </a:r>
            <a:r>
              <a:rPr lang="en-US" dirty="0"/>
              <a:t>= 4 and 2</a:t>
            </a:r>
          </a:p>
          <a:p>
            <a:pPr marL="0" indent="0">
              <a:buNone/>
            </a:pPr>
            <a:r>
              <a:rPr lang="en-US" dirty="0"/>
              <a:t>17) </a:t>
            </a:r>
            <a:r>
              <a:rPr lang="en-US" dirty="0" smtClean="0"/>
              <a:t>x </a:t>
            </a:r>
            <a:r>
              <a:rPr lang="en-US" dirty="0"/>
              <a:t>= 4 and -3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18) x </a:t>
            </a:r>
            <a:r>
              <a:rPr lang="en-US" dirty="0"/>
              <a:t>= 7 and -12</a:t>
            </a:r>
          </a:p>
          <a:p>
            <a:pPr marL="0" indent="0">
              <a:buNone/>
            </a:pPr>
            <a:r>
              <a:rPr lang="en-US" dirty="0"/>
              <a:t>19) </a:t>
            </a:r>
            <a:r>
              <a:rPr lang="en-US" dirty="0" smtClean="0"/>
              <a:t>x </a:t>
            </a:r>
            <a:r>
              <a:rPr lang="en-US" dirty="0"/>
              <a:t>= 2 and 8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20) x </a:t>
            </a:r>
            <a:r>
              <a:rPr lang="en-US" dirty="0"/>
              <a:t>= 3 and </a:t>
            </a:r>
            <a:r>
              <a:rPr lang="en-US" dirty="0" smtClean="0"/>
              <a:t>12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1658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Factoring – AC method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277" indent="-514277">
              <a:buAutoNum type="arabicParenR"/>
            </a:pPr>
            <a:r>
              <a:rPr lang="en-US" dirty="0" smtClean="0"/>
              <a:t>Perform the ac test.  Multiply ac and find two numbers that add to equal b and multiply to be ac.</a:t>
            </a:r>
          </a:p>
          <a:p>
            <a:pPr marL="914269" lvl="1" indent="-514277">
              <a:buNone/>
            </a:pPr>
            <a:r>
              <a:rPr lang="en-US" dirty="0" smtClean="0"/>
              <a:t>ac= </a:t>
            </a:r>
            <a:r>
              <a:rPr lang="en-US" dirty="0" err="1" smtClean="0"/>
              <a:t>mn</a:t>
            </a:r>
            <a:r>
              <a:rPr lang="en-US" dirty="0" smtClean="0"/>
              <a:t>		b= </a:t>
            </a:r>
            <a:r>
              <a:rPr lang="en-US" dirty="0" err="1" smtClean="0"/>
              <a:t>m+n</a:t>
            </a:r>
            <a:endParaRPr lang="en-US" dirty="0" smtClean="0"/>
          </a:p>
          <a:p>
            <a:pPr marL="514277" indent="-514277">
              <a:buAutoNum type="arabicParenR"/>
            </a:pPr>
            <a:r>
              <a:rPr lang="en-US" dirty="0" smtClean="0"/>
              <a:t>Use m and n to rewrite the middle term (b).</a:t>
            </a:r>
          </a:p>
          <a:p>
            <a:pPr marL="514277" indent="-514277">
              <a:buAutoNum type="arabicParenR"/>
            </a:pPr>
            <a:r>
              <a:rPr lang="en-US" dirty="0" smtClean="0"/>
              <a:t>Factor by grouping – cut the trinomial in half.</a:t>
            </a:r>
          </a:p>
          <a:p>
            <a:pPr marL="514277" indent="-514277">
              <a:buAutoNum type="arabicParenR"/>
            </a:pPr>
            <a:r>
              <a:rPr lang="en-US" dirty="0" smtClean="0"/>
              <a:t>Rewrite.</a:t>
            </a:r>
          </a:p>
        </p:txBody>
      </p:sp>
    </p:spTree>
    <p:extLst>
      <p:ext uri="{BB962C8B-B14F-4D97-AF65-F5344CB8AC3E}">
        <p14:creationId xmlns:p14="http://schemas.microsoft.com/office/powerpoint/2010/main" val="2799220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- 8x</a:t>
            </a:r>
            <a:r>
              <a:rPr lang="en-US" baseline="30000" dirty="0" smtClean="0"/>
              <a:t>2</a:t>
            </a:r>
            <a:r>
              <a:rPr lang="en-US" dirty="0" smtClean="0"/>
              <a:t> - 6x + 20 = 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50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- 24x</a:t>
            </a:r>
            <a:r>
              <a:rPr lang="en-US" baseline="30000" dirty="0" smtClean="0"/>
              <a:t>2</a:t>
            </a:r>
            <a:r>
              <a:rPr lang="en-US" dirty="0" smtClean="0"/>
              <a:t> - 74x - 42 = 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89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14x</a:t>
            </a:r>
            <a:r>
              <a:rPr lang="en-US" baseline="30000" dirty="0" smtClean="0"/>
              <a:t>2</a:t>
            </a:r>
            <a:r>
              <a:rPr lang="en-US" dirty="0" smtClean="0"/>
              <a:t> - 30x + 4 = 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364320" y="628560"/>
              <a:ext cx="8415720" cy="4336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4320" y="628560"/>
                <a:ext cx="8415720" cy="433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63073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419" indent="-571419">
              <a:buFontTx/>
              <a:buChar char="-"/>
            </a:pPr>
            <a:r>
              <a:rPr lang="en-US" dirty="0" smtClean="0"/>
              <a:t>48x</a:t>
            </a:r>
            <a:r>
              <a:rPr lang="en-US" baseline="30000" dirty="0" smtClean="0"/>
              <a:t>2</a:t>
            </a:r>
            <a:r>
              <a:rPr lang="en-US" dirty="0" smtClean="0"/>
              <a:t> - 2x + 1 = 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185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- 16x</a:t>
            </a:r>
            <a:r>
              <a:rPr lang="en-US" baseline="30000" dirty="0" smtClean="0"/>
              <a:t>2</a:t>
            </a:r>
            <a:r>
              <a:rPr lang="en-US" dirty="0" smtClean="0"/>
              <a:t> - 12x + 4 = 0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38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76A55" mc:Ignorable=""/>
      </a:dk2>
      <a:lt2>
        <a:srgbClr xmlns:mc="http://schemas.openxmlformats.org/markup-compatibility/2006" xmlns:a14="http://schemas.microsoft.com/office/drawing/2010/main" val="EAEBDE" mc:Ignorable=""/>
      </a:lt2>
      <a:accent1>
        <a:srgbClr xmlns:mc="http://schemas.openxmlformats.org/markup-compatibility/2006" xmlns:a14="http://schemas.microsoft.com/office/drawing/2010/main" val="72A376" mc:Ignorable=""/>
      </a:accent1>
      <a:accent2>
        <a:srgbClr xmlns:mc="http://schemas.openxmlformats.org/markup-compatibility/2006" xmlns:a14="http://schemas.microsoft.com/office/drawing/2010/main" val="B0CCB0" mc:Ignorable=""/>
      </a:accent2>
      <a:accent3>
        <a:srgbClr xmlns:mc="http://schemas.openxmlformats.org/markup-compatibility/2006" xmlns:a14="http://schemas.microsoft.com/office/drawing/2010/main" val="A8CDD7" mc:Ignorable=""/>
      </a:accent3>
      <a:accent4>
        <a:srgbClr xmlns:mc="http://schemas.openxmlformats.org/markup-compatibility/2006" xmlns:a14="http://schemas.microsoft.com/office/drawing/2010/main" val="C0BEAF" mc:Ignorable=""/>
      </a:accent4>
      <a:accent5>
        <a:srgbClr xmlns:mc="http://schemas.openxmlformats.org/markup-compatibility/2006" xmlns:a14="http://schemas.microsoft.com/office/drawing/2010/main" val="CEC597" mc:Ignorable=""/>
      </a:accent5>
      <a:accent6>
        <a:srgbClr xmlns:mc="http://schemas.openxmlformats.org/markup-compatibility/2006" xmlns:a14="http://schemas.microsoft.com/office/drawing/2010/main" val="E8B7B7" mc:Ignorable=""/>
      </a:accent6>
      <a:hlink>
        <a:srgbClr xmlns:mc="http://schemas.openxmlformats.org/markup-compatibility/2006" xmlns:a14="http://schemas.microsoft.com/office/drawing/2010/main" val="DB5353" mc:Ignorable=""/>
      </a:hlink>
      <a:folHlink>
        <a:srgbClr xmlns:mc="http://schemas.openxmlformats.org/markup-compatibility/2006" xmlns:a14="http://schemas.microsoft.com/office/drawing/2010/main" val="903638" mc:Ignorable="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50</TotalTime>
  <Words>258</Words>
  <Application>Microsoft Office PowerPoint</Application>
  <PresentationFormat>On-screen Show (16:10)</PresentationFormat>
  <Paragraphs>45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Factoring when a does not equal one</vt:lpstr>
      <vt:lpstr>Objective</vt:lpstr>
      <vt:lpstr>Homework Review</vt:lpstr>
      <vt:lpstr>Factoring – AC method </vt:lpstr>
      <vt:lpstr> - 8x2 - 6x + 20 = 0 </vt:lpstr>
      <vt:lpstr> - 24x2 - 74x - 42 = 0 </vt:lpstr>
      <vt:lpstr>14x2 - 30x + 4 = 0 </vt:lpstr>
      <vt:lpstr>48x2 - 2x + 1 = 0 </vt:lpstr>
      <vt:lpstr>- 16x2 - 12x + 4 = 0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Factoring when a does not equal one</dc:title>
  <dc:creator>Ameena</dc:creator>
  <cp:lastModifiedBy>Ameena</cp:lastModifiedBy>
  <cp:revision>4</cp:revision>
  <dcterms:created xsi:type="dcterms:W3CDTF">2010-02-17T21:38:59Z</dcterms:created>
  <dcterms:modified xsi:type="dcterms:W3CDTF">2010-02-17T22:29:19Z</dcterms:modified>
</cp:coreProperties>
</file>